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0"/>
  </p:notesMasterIdLst>
  <p:sldIdLst>
    <p:sldId id="256" r:id="rId5"/>
    <p:sldId id="574" r:id="rId6"/>
    <p:sldId id="296" r:id="rId7"/>
    <p:sldId id="297" r:id="rId8"/>
    <p:sldId id="285" r:id="rId9"/>
    <p:sldId id="298" r:id="rId10"/>
    <p:sldId id="299" r:id="rId11"/>
    <p:sldId id="300" r:id="rId12"/>
    <p:sldId id="301" r:id="rId13"/>
    <p:sldId id="302" r:id="rId14"/>
    <p:sldId id="303" r:id="rId15"/>
    <p:sldId id="290" r:id="rId16"/>
    <p:sldId id="304" r:id="rId17"/>
    <p:sldId id="305" r:id="rId18"/>
    <p:sldId id="265" r:id="rId19"/>
  </p:sldIdLst>
  <p:sldSz cx="18288000" cy="10287000"/>
  <p:notesSz cx="6858000" cy="9144000"/>
  <p:embeddedFontLst>
    <p:embeddedFont>
      <p:font typeface="Libre Franklin" pitchFamily="2" charset="77"/>
      <p:regular r:id="rId21"/>
      <p:bold r:id="rId22"/>
      <p:italic r:id="rId23"/>
      <p:boldItalic r:id="rId24"/>
    </p:embeddedFont>
    <p:embeddedFont>
      <p:font typeface="Source Sans Pro" panose="020B0503030403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63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DA1429-5352-2840-B693-887990264869}" v="9" dt="2026-05-01T17:28:44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 autoAdjust="0"/>
    <p:restoredTop sz="80685" autoAdjust="0"/>
  </p:normalViewPr>
  <p:slideViewPr>
    <p:cSldViewPr>
      <p:cViewPr varScale="1">
        <p:scale>
          <a:sx n="67" d="100"/>
          <a:sy n="67" d="100"/>
        </p:scale>
        <p:origin x="53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-16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Clancey" userId="7b69262c-66c9-4de2-be59-93f4a3020e0c" providerId="ADAL" clId="{D5DA1429-5352-2840-B693-887990264869}"/>
    <pc:docChg chg="undo custSel addSld delSld modSld modMainMaster">
      <pc:chgData name="Jennifer Clancey" userId="7b69262c-66c9-4de2-be59-93f4a3020e0c" providerId="ADAL" clId="{D5DA1429-5352-2840-B693-887990264869}" dt="2026-05-01T21:09:40.578" v="210" actId="20577"/>
      <pc:docMkLst>
        <pc:docMk/>
      </pc:docMkLst>
      <pc:sldChg chg="modSp mod setBg modNotesTx">
        <pc:chgData name="Jennifer Clancey" userId="7b69262c-66c9-4de2-be59-93f4a3020e0c" providerId="ADAL" clId="{D5DA1429-5352-2840-B693-887990264869}" dt="2026-05-01T21:09:12.726" v="206" actId="20577"/>
        <pc:sldMkLst>
          <pc:docMk/>
          <pc:sldMk cId="0" sldId="256"/>
        </pc:sldMkLst>
        <pc:spChg chg="mod">
          <ac:chgData name="Jennifer Clancey" userId="7b69262c-66c9-4de2-be59-93f4a3020e0c" providerId="ADAL" clId="{D5DA1429-5352-2840-B693-887990264869}" dt="2026-05-01T17:24:17.809" v="74" actId="20577"/>
          <ac:spMkLst>
            <pc:docMk/>
            <pc:sldMk cId="0" sldId="256"/>
            <ac:spMk id="9" creationId="{00000000-0000-0000-0000-000000000000}"/>
          </ac:spMkLst>
        </pc:spChg>
      </pc:sldChg>
      <pc:sldChg chg="setBg">
        <pc:chgData name="Jennifer Clancey" userId="7b69262c-66c9-4de2-be59-93f4a3020e0c" providerId="ADAL" clId="{D5DA1429-5352-2840-B693-887990264869}" dt="2026-05-01T17:19:16.606" v="18"/>
        <pc:sldMkLst>
          <pc:docMk/>
          <pc:sldMk cId="0" sldId="265"/>
        </pc:sldMkLst>
      </pc:sldChg>
      <pc:sldChg chg="del setBg">
        <pc:chgData name="Jennifer Clancey" userId="7b69262c-66c9-4de2-be59-93f4a3020e0c" providerId="ADAL" clId="{D5DA1429-5352-2840-B693-887990264869}" dt="2026-05-01T17:19:24.758" v="20" actId="2696"/>
        <pc:sldMkLst>
          <pc:docMk/>
          <pc:sldMk cId="321161947" sldId="266"/>
        </pc:sldMkLst>
      </pc:sldChg>
      <pc:sldChg chg="del setBg">
        <pc:chgData name="Jennifer Clancey" userId="7b69262c-66c9-4de2-be59-93f4a3020e0c" providerId="ADAL" clId="{D5DA1429-5352-2840-B693-887990264869}" dt="2026-05-01T17:19:30.621" v="21" actId="2696"/>
        <pc:sldMkLst>
          <pc:docMk/>
          <pc:sldMk cId="2734323961" sldId="267"/>
        </pc:sldMkLst>
      </pc:sldChg>
      <pc:sldChg chg="del">
        <pc:chgData name="Jennifer Clancey" userId="7b69262c-66c9-4de2-be59-93f4a3020e0c" providerId="ADAL" clId="{D5DA1429-5352-2840-B693-887990264869}" dt="2026-05-01T17:14:45.981" v="0" actId="2696"/>
        <pc:sldMkLst>
          <pc:docMk/>
          <pc:sldMk cId="1445317142" sldId="280"/>
        </pc:sldMkLst>
      </pc:sldChg>
      <pc:sldChg chg="del setBg">
        <pc:chgData name="Jennifer Clancey" userId="7b69262c-66c9-4de2-be59-93f4a3020e0c" providerId="ADAL" clId="{D5DA1429-5352-2840-B693-887990264869}" dt="2026-05-01T17:19:33.474" v="22" actId="2696"/>
        <pc:sldMkLst>
          <pc:docMk/>
          <pc:sldMk cId="1854897254" sldId="281"/>
        </pc:sldMkLst>
      </pc:sldChg>
      <pc:sldChg chg="setBg">
        <pc:chgData name="Jennifer Clancey" userId="7b69262c-66c9-4de2-be59-93f4a3020e0c" providerId="ADAL" clId="{D5DA1429-5352-2840-B693-887990264869}" dt="2026-05-01T17:19:16.606" v="18"/>
        <pc:sldMkLst>
          <pc:docMk/>
          <pc:sldMk cId="2751219197" sldId="285"/>
        </pc:sldMkLst>
      </pc:sldChg>
      <pc:sldChg chg="setBg">
        <pc:chgData name="Jennifer Clancey" userId="7b69262c-66c9-4de2-be59-93f4a3020e0c" providerId="ADAL" clId="{D5DA1429-5352-2840-B693-887990264869}" dt="2026-05-01T17:19:16.606" v="18"/>
        <pc:sldMkLst>
          <pc:docMk/>
          <pc:sldMk cId="3472810564" sldId="290"/>
        </pc:sldMkLst>
      </pc:sldChg>
      <pc:sldChg chg="setBg">
        <pc:chgData name="Jennifer Clancey" userId="7b69262c-66c9-4de2-be59-93f4a3020e0c" providerId="ADAL" clId="{D5DA1429-5352-2840-B693-887990264869}" dt="2026-05-01T17:19:16.606" v="18"/>
        <pc:sldMkLst>
          <pc:docMk/>
          <pc:sldMk cId="835334570" sldId="296"/>
        </pc:sldMkLst>
      </pc:sldChg>
      <pc:sldChg chg="delSp modSp mod setBg">
        <pc:chgData name="Jennifer Clancey" userId="7b69262c-66c9-4de2-be59-93f4a3020e0c" providerId="ADAL" clId="{D5DA1429-5352-2840-B693-887990264869}" dt="2026-05-01T21:09:40.578" v="210" actId="20577"/>
        <pc:sldMkLst>
          <pc:docMk/>
          <pc:sldMk cId="1442521955" sldId="297"/>
        </pc:sldMkLst>
        <pc:spChg chg="mod">
          <ac:chgData name="Jennifer Clancey" userId="7b69262c-66c9-4de2-be59-93f4a3020e0c" providerId="ADAL" clId="{D5DA1429-5352-2840-B693-887990264869}" dt="2026-05-01T21:09:40.578" v="210" actId="20577"/>
          <ac:spMkLst>
            <pc:docMk/>
            <pc:sldMk cId="1442521955" sldId="297"/>
            <ac:spMk id="16" creationId="{DD6FFD72-27DF-29B2-54FE-B52D4DD35848}"/>
          </ac:spMkLst>
        </pc:spChg>
        <pc:picChg chg="del">
          <ac:chgData name="Jennifer Clancey" userId="7b69262c-66c9-4de2-be59-93f4a3020e0c" providerId="ADAL" clId="{D5DA1429-5352-2840-B693-887990264869}" dt="2026-05-01T17:25:21.806" v="75" actId="478"/>
          <ac:picMkLst>
            <pc:docMk/>
            <pc:sldMk cId="1442521955" sldId="297"/>
            <ac:picMk id="3" creationId="{13BBA33B-BEAB-2167-AD53-5137EE401D78}"/>
          </ac:picMkLst>
        </pc:picChg>
      </pc:sldChg>
      <pc:sldChg chg="setBg modNotesTx">
        <pc:chgData name="Jennifer Clancey" userId="7b69262c-66c9-4de2-be59-93f4a3020e0c" providerId="ADAL" clId="{D5DA1429-5352-2840-B693-887990264869}" dt="2026-05-01T17:28:15.330" v="77" actId="6549"/>
        <pc:sldMkLst>
          <pc:docMk/>
          <pc:sldMk cId="2714496348" sldId="298"/>
        </pc:sldMkLst>
      </pc:sldChg>
      <pc:sldChg chg="setBg">
        <pc:chgData name="Jennifer Clancey" userId="7b69262c-66c9-4de2-be59-93f4a3020e0c" providerId="ADAL" clId="{D5DA1429-5352-2840-B693-887990264869}" dt="2026-05-01T17:19:16.606" v="18"/>
        <pc:sldMkLst>
          <pc:docMk/>
          <pc:sldMk cId="736729551" sldId="299"/>
        </pc:sldMkLst>
      </pc:sldChg>
      <pc:sldChg chg="setBg">
        <pc:chgData name="Jennifer Clancey" userId="7b69262c-66c9-4de2-be59-93f4a3020e0c" providerId="ADAL" clId="{D5DA1429-5352-2840-B693-887990264869}" dt="2026-05-01T17:19:16.606" v="18"/>
        <pc:sldMkLst>
          <pc:docMk/>
          <pc:sldMk cId="3026383060" sldId="300"/>
        </pc:sldMkLst>
      </pc:sldChg>
      <pc:sldChg chg="setBg">
        <pc:chgData name="Jennifer Clancey" userId="7b69262c-66c9-4de2-be59-93f4a3020e0c" providerId="ADAL" clId="{D5DA1429-5352-2840-B693-887990264869}" dt="2026-05-01T17:19:16.606" v="18"/>
        <pc:sldMkLst>
          <pc:docMk/>
          <pc:sldMk cId="1165232514" sldId="301"/>
        </pc:sldMkLst>
      </pc:sldChg>
      <pc:sldChg chg="setBg">
        <pc:chgData name="Jennifer Clancey" userId="7b69262c-66c9-4de2-be59-93f4a3020e0c" providerId="ADAL" clId="{D5DA1429-5352-2840-B693-887990264869}" dt="2026-05-01T17:19:16.606" v="18"/>
        <pc:sldMkLst>
          <pc:docMk/>
          <pc:sldMk cId="3065997693" sldId="302"/>
        </pc:sldMkLst>
      </pc:sldChg>
      <pc:sldChg chg="addSp delSp modSp mod setBg">
        <pc:chgData name="Jennifer Clancey" userId="7b69262c-66c9-4de2-be59-93f4a3020e0c" providerId="ADAL" clId="{D5DA1429-5352-2840-B693-887990264869}" dt="2026-05-01T17:29:12.091" v="86" actId="1076"/>
        <pc:sldMkLst>
          <pc:docMk/>
          <pc:sldMk cId="1369949313" sldId="303"/>
        </pc:sldMkLst>
        <pc:spChg chg="add mod">
          <ac:chgData name="Jennifer Clancey" userId="7b69262c-66c9-4de2-be59-93f4a3020e0c" providerId="ADAL" clId="{D5DA1429-5352-2840-B693-887990264869}" dt="2026-05-01T17:29:12.091" v="86" actId="1076"/>
          <ac:spMkLst>
            <pc:docMk/>
            <pc:sldMk cId="1369949313" sldId="303"/>
            <ac:spMk id="2" creationId="{A587D5B9-D2C7-6739-C8C5-4C7FC0461429}"/>
          </ac:spMkLst>
        </pc:spChg>
        <pc:spChg chg="mod">
          <ac:chgData name="Jennifer Clancey" userId="7b69262c-66c9-4de2-be59-93f4a3020e0c" providerId="ADAL" clId="{D5DA1429-5352-2840-B693-887990264869}" dt="2026-05-01T17:29:08.648" v="85" actId="1076"/>
          <ac:spMkLst>
            <pc:docMk/>
            <pc:sldMk cId="1369949313" sldId="303"/>
            <ac:spMk id="16" creationId="{A5F7AF5A-63EC-0B2A-AFB6-A30CB6B26D9D}"/>
          </ac:spMkLst>
        </pc:spChg>
        <pc:picChg chg="del">
          <ac:chgData name="Jennifer Clancey" userId="7b69262c-66c9-4de2-be59-93f4a3020e0c" providerId="ADAL" clId="{D5DA1429-5352-2840-B693-887990264869}" dt="2026-05-01T17:28:31.247" v="78" actId="478"/>
          <ac:picMkLst>
            <pc:docMk/>
            <pc:sldMk cId="1369949313" sldId="303"/>
            <ac:picMk id="3" creationId="{72122B17-DBEE-85CD-6EAC-FE0400954AB7}"/>
          </ac:picMkLst>
        </pc:picChg>
      </pc:sldChg>
      <pc:sldChg chg="modSp mod setBg">
        <pc:chgData name="Jennifer Clancey" userId="7b69262c-66c9-4de2-be59-93f4a3020e0c" providerId="ADAL" clId="{D5DA1429-5352-2840-B693-887990264869}" dt="2026-05-01T17:29:26.257" v="87" actId="20577"/>
        <pc:sldMkLst>
          <pc:docMk/>
          <pc:sldMk cId="3547861776" sldId="304"/>
        </pc:sldMkLst>
        <pc:spChg chg="mod">
          <ac:chgData name="Jennifer Clancey" userId="7b69262c-66c9-4de2-be59-93f4a3020e0c" providerId="ADAL" clId="{D5DA1429-5352-2840-B693-887990264869}" dt="2026-05-01T17:29:26.257" v="87" actId="20577"/>
          <ac:spMkLst>
            <pc:docMk/>
            <pc:sldMk cId="3547861776" sldId="304"/>
            <ac:spMk id="10" creationId="{5A645FFF-8FF3-2BE0-71E6-429B1C351EBC}"/>
          </ac:spMkLst>
        </pc:spChg>
      </pc:sldChg>
      <pc:sldChg chg="setBg">
        <pc:chgData name="Jennifer Clancey" userId="7b69262c-66c9-4de2-be59-93f4a3020e0c" providerId="ADAL" clId="{D5DA1429-5352-2840-B693-887990264869}" dt="2026-05-01T17:19:16.606" v="18"/>
        <pc:sldMkLst>
          <pc:docMk/>
          <pc:sldMk cId="969056740" sldId="305"/>
        </pc:sldMkLst>
      </pc:sldChg>
      <pc:sldChg chg="add del">
        <pc:chgData name="Jennifer Clancey" userId="7b69262c-66c9-4de2-be59-93f4a3020e0c" providerId="ADAL" clId="{D5DA1429-5352-2840-B693-887990264869}" dt="2026-05-01T17:19:22.045" v="19" actId="2696"/>
        <pc:sldMkLst>
          <pc:docMk/>
          <pc:sldMk cId="2782595693" sldId="573"/>
        </pc:sldMkLst>
      </pc:sldChg>
      <pc:sldChg chg="addSp delSp modSp add mod setBg">
        <pc:chgData name="Jennifer Clancey" userId="7b69262c-66c9-4de2-be59-93f4a3020e0c" providerId="ADAL" clId="{D5DA1429-5352-2840-B693-887990264869}" dt="2026-05-01T17:23:47.651" v="45" actId="1076"/>
        <pc:sldMkLst>
          <pc:docMk/>
          <pc:sldMk cId="2705065374" sldId="574"/>
        </pc:sldMkLst>
        <pc:spChg chg="del">
          <ac:chgData name="Jennifer Clancey" userId="7b69262c-66c9-4de2-be59-93f4a3020e0c" providerId="ADAL" clId="{D5DA1429-5352-2840-B693-887990264869}" dt="2026-05-01T17:17:55.857" v="6" actId="478"/>
          <ac:spMkLst>
            <pc:docMk/>
            <pc:sldMk cId="2705065374" sldId="574"/>
            <ac:spMk id="2" creationId="{F04829F9-7671-6BE8-526F-9A6844A7D982}"/>
          </ac:spMkLst>
        </pc:spChg>
        <pc:spChg chg="del mod">
          <ac:chgData name="Jennifer Clancey" userId="7b69262c-66c9-4de2-be59-93f4a3020e0c" providerId="ADAL" clId="{D5DA1429-5352-2840-B693-887990264869}" dt="2026-05-01T17:17:53.190" v="5" actId="478"/>
          <ac:spMkLst>
            <pc:docMk/>
            <pc:sldMk cId="2705065374" sldId="574"/>
            <ac:spMk id="16" creationId="{3566C678-7813-E3A0-F13B-54CC1330B34A}"/>
          </ac:spMkLst>
        </pc:spChg>
        <pc:spChg chg="del">
          <ac:chgData name="Jennifer Clancey" userId="7b69262c-66c9-4de2-be59-93f4a3020e0c" providerId="ADAL" clId="{D5DA1429-5352-2840-B693-887990264869}" dt="2026-05-01T17:17:59.828" v="8" actId="478"/>
          <ac:spMkLst>
            <pc:docMk/>
            <pc:sldMk cId="2705065374" sldId="574"/>
            <ac:spMk id="17" creationId="{5B5FFEAC-1F6F-E927-43AE-7BBF98A4EE32}"/>
          </ac:spMkLst>
        </pc:spChg>
        <pc:spChg chg="del">
          <ac:chgData name="Jennifer Clancey" userId="7b69262c-66c9-4de2-be59-93f4a3020e0c" providerId="ADAL" clId="{D5DA1429-5352-2840-B693-887990264869}" dt="2026-05-01T17:18:01.372" v="9" actId="478"/>
          <ac:spMkLst>
            <pc:docMk/>
            <pc:sldMk cId="2705065374" sldId="574"/>
            <ac:spMk id="18" creationId="{733F3DD2-F17F-1BF6-8392-4A49CDEEE149}"/>
          </ac:spMkLst>
        </pc:spChg>
        <pc:spChg chg="del">
          <ac:chgData name="Jennifer Clancey" userId="7b69262c-66c9-4de2-be59-93f4a3020e0c" providerId="ADAL" clId="{D5DA1429-5352-2840-B693-887990264869}" dt="2026-05-01T17:17:57.730" v="7" actId="478"/>
          <ac:spMkLst>
            <pc:docMk/>
            <pc:sldMk cId="2705065374" sldId="574"/>
            <ac:spMk id="19" creationId="{9C554F9F-A616-CEFE-BE82-BC67F3E69E4D}"/>
          </ac:spMkLst>
        </pc:spChg>
        <pc:spChg chg="mod">
          <ac:chgData name="Jennifer Clancey" userId="7b69262c-66c9-4de2-be59-93f4a3020e0c" providerId="ADAL" clId="{D5DA1429-5352-2840-B693-887990264869}" dt="2026-05-01T17:23:22.986" v="41" actId="255"/>
          <ac:spMkLst>
            <pc:docMk/>
            <pc:sldMk cId="2705065374" sldId="574"/>
            <ac:spMk id="22" creationId="{9FBE0748-A391-C5B3-D941-54374C72139D}"/>
          </ac:spMkLst>
        </pc:spChg>
        <pc:spChg chg="add mod">
          <ac:chgData name="Jennifer Clancey" userId="7b69262c-66c9-4de2-be59-93f4a3020e0c" providerId="ADAL" clId="{D5DA1429-5352-2840-B693-887990264869}" dt="2026-05-01T17:23:47.651" v="45" actId="1076"/>
          <ac:spMkLst>
            <pc:docMk/>
            <pc:sldMk cId="2705065374" sldId="574"/>
            <ac:spMk id="24" creationId="{B1A31D0E-6EF5-F65A-B18A-2DA9B07B35D5}"/>
          </ac:spMkLst>
        </pc:spChg>
        <pc:spChg chg="add mod">
          <ac:chgData name="Jennifer Clancey" userId="7b69262c-66c9-4de2-be59-93f4a3020e0c" providerId="ADAL" clId="{D5DA1429-5352-2840-B693-887990264869}" dt="2026-05-01T17:23:15.005" v="40" actId="14100"/>
          <ac:spMkLst>
            <pc:docMk/>
            <pc:sldMk cId="2705065374" sldId="574"/>
            <ac:spMk id="26" creationId="{AA69EBB0-28E5-2EF4-DB11-16BFC3A8A46F}"/>
          </ac:spMkLst>
        </pc:spChg>
        <pc:spChg chg="add mod">
          <ac:chgData name="Jennifer Clancey" userId="7b69262c-66c9-4de2-be59-93f4a3020e0c" providerId="ADAL" clId="{D5DA1429-5352-2840-B693-887990264869}" dt="2026-05-01T17:23:37.983" v="44" actId="255"/>
          <ac:spMkLst>
            <pc:docMk/>
            <pc:sldMk cId="2705065374" sldId="574"/>
            <ac:spMk id="27" creationId="{E1F0A846-9358-E6B2-7657-DBF9FA1E2386}"/>
          </ac:spMkLst>
        </pc:spChg>
        <pc:spChg chg="add mod">
          <ac:chgData name="Jennifer Clancey" userId="7b69262c-66c9-4de2-be59-93f4a3020e0c" providerId="ADAL" clId="{D5DA1429-5352-2840-B693-887990264869}" dt="2026-05-01T17:22:35.748" v="32" actId="2711"/>
          <ac:spMkLst>
            <pc:docMk/>
            <pc:sldMk cId="2705065374" sldId="574"/>
            <ac:spMk id="28" creationId="{7ACE7648-57B8-3ECB-854C-2A4C63BFE34F}"/>
          </ac:spMkLst>
        </pc:spChg>
        <pc:spChg chg="add del mod">
          <ac:chgData name="Jennifer Clancey" userId="7b69262c-66c9-4de2-be59-93f4a3020e0c" providerId="ADAL" clId="{D5DA1429-5352-2840-B693-887990264869}" dt="2026-05-01T17:19:04.718" v="15"/>
          <ac:spMkLst>
            <pc:docMk/>
            <pc:sldMk cId="2705065374" sldId="574"/>
            <ac:spMk id="29" creationId="{5D4219E2-59BA-FC9D-9A2F-A12AC200312F}"/>
          </ac:spMkLst>
        </pc:spChg>
        <pc:grpChg chg="del">
          <ac:chgData name="Jennifer Clancey" userId="7b69262c-66c9-4de2-be59-93f4a3020e0c" providerId="ADAL" clId="{D5DA1429-5352-2840-B693-887990264869}" dt="2026-05-01T17:18:02.346" v="10" actId="478"/>
          <ac:grpSpMkLst>
            <pc:docMk/>
            <pc:sldMk cId="2705065374" sldId="574"/>
            <ac:grpSpMk id="3" creationId="{F8B61AD1-CE76-3EB4-65CC-9C633A0FD4A3}"/>
          </ac:grpSpMkLst>
        </pc:grpChg>
        <pc:grpChg chg="add mod">
          <ac:chgData name="Jennifer Clancey" userId="7b69262c-66c9-4de2-be59-93f4a3020e0c" providerId="ADAL" clId="{D5DA1429-5352-2840-B693-887990264869}" dt="2026-05-01T17:18:28.120" v="12" actId="1076"/>
          <ac:grpSpMkLst>
            <pc:docMk/>
            <pc:sldMk cId="2705065374" sldId="574"/>
            <ac:grpSpMk id="21" creationId="{A403FEF5-36F1-5D82-FFD8-A879453F2A82}"/>
          </ac:grpSpMkLst>
        </pc:grpChg>
        <pc:picChg chg="add mod">
          <ac:chgData name="Jennifer Clancey" userId="7b69262c-66c9-4de2-be59-93f4a3020e0c" providerId="ADAL" clId="{D5DA1429-5352-2840-B693-887990264869}" dt="2026-05-01T17:18:28.120" v="12" actId="1076"/>
          <ac:picMkLst>
            <pc:docMk/>
            <pc:sldMk cId="2705065374" sldId="574"/>
            <ac:picMk id="20" creationId="{706351F1-95EA-22BA-45DD-6841D04EFD58}"/>
          </ac:picMkLst>
        </pc:picChg>
        <pc:picChg chg="mod">
          <ac:chgData name="Jennifer Clancey" userId="7b69262c-66c9-4de2-be59-93f4a3020e0c" providerId="ADAL" clId="{D5DA1429-5352-2840-B693-887990264869}" dt="2026-05-01T17:18:17.516" v="11"/>
          <ac:picMkLst>
            <pc:docMk/>
            <pc:sldMk cId="2705065374" sldId="574"/>
            <ac:picMk id="23" creationId="{56C7538D-2F72-0E06-E356-EF6DDC7AC0E0}"/>
          </ac:picMkLst>
        </pc:picChg>
        <pc:picChg chg="add mod">
          <ac:chgData name="Jennifer Clancey" userId="7b69262c-66c9-4de2-be59-93f4a3020e0c" providerId="ADAL" clId="{D5DA1429-5352-2840-B693-887990264869}" dt="2026-05-01T17:18:28.120" v="12" actId="1076"/>
          <ac:picMkLst>
            <pc:docMk/>
            <pc:sldMk cId="2705065374" sldId="574"/>
            <ac:picMk id="25" creationId="{A7EDE4E2-42D7-BE00-7D87-CF8766244F21}"/>
          </ac:picMkLst>
        </pc:picChg>
      </pc:sldChg>
      <pc:sldMasterChg chg="setBg modSldLayout">
        <pc:chgData name="Jennifer Clancey" userId="7b69262c-66c9-4de2-be59-93f4a3020e0c" providerId="ADAL" clId="{D5DA1429-5352-2840-B693-887990264869}" dt="2026-05-01T17:19:16.606" v="18"/>
        <pc:sldMasterMkLst>
          <pc:docMk/>
          <pc:sldMasterMk cId="0" sldId="2147483648"/>
        </pc:sldMasterMkLst>
        <pc:sldLayoutChg chg="setBg">
          <pc:chgData name="Jennifer Clancey" userId="7b69262c-66c9-4de2-be59-93f4a3020e0c" providerId="ADAL" clId="{D5DA1429-5352-2840-B693-887990264869}" dt="2026-05-01T17:19:16.606" v="18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Jennifer Clancey" userId="7b69262c-66c9-4de2-be59-93f4a3020e0c" providerId="ADAL" clId="{D5DA1429-5352-2840-B693-887990264869}" dt="2026-05-01T17:19:16.606" v="18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Jennifer Clancey" userId="7b69262c-66c9-4de2-be59-93f4a3020e0c" providerId="ADAL" clId="{D5DA1429-5352-2840-B693-887990264869}" dt="2026-05-01T17:19:16.606" v="18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Jennifer Clancey" userId="7b69262c-66c9-4de2-be59-93f4a3020e0c" providerId="ADAL" clId="{D5DA1429-5352-2840-B693-887990264869}" dt="2026-05-01T17:19:16.606" v="18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Jennifer Clancey" userId="7b69262c-66c9-4de2-be59-93f4a3020e0c" providerId="ADAL" clId="{D5DA1429-5352-2840-B693-887990264869}" dt="2026-05-01T17:19:16.606" v="18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Jennifer Clancey" userId="7b69262c-66c9-4de2-be59-93f4a3020e0c" providerId="ADAL" clId="{D5DA1429-5352-2840-B693-887990264869}" dt="2026-05-01T17:19:16.606" v="18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Jennifer Clancey" userId="7b69262c-66c9-4de2-be59-93f4a3020e0c" providerId="ADAL" clId="{D5DA1429-5352-2840-B693-887990264869}" dt="2026-05-01T17:19:16.606" v="18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Jennifer Clancey" userId="7b69262c-66c9-4de2-be59-93f4a3020e0c" providerId="ADAL" clId="{D5DA1429-5352-2840-B693-887990264869}" dt="2026-05-01T17:19:16.606" v="18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Jennifer Clancey" userId="7b69262c-66c9-4de2-be59-93f4a3020e0c" providerId="ADAL" clId="{D5DA1429-5352-2840-B693-887990264869}" dt="2026-05-01T17:19:16.606" v="18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Jennifer Clancey" userId="7b69262c-66c9-4de2-be59-93f4a3020e0c" providerId="ADAL" clId="{D5DA1429-5352-2840-B693-887990264869}" dt="2026-05-01T17:19:16.606" v="18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Jennifer Clancey" userId="7b69262c-66c9-4de2-be59-93f4a3020e0c" providerId="ADAL" clId="{D5DA1429-5352-2840-B693-887990264869}" dt="2026-05-01T17:19:16.606" v="18"/>
          <pc:sldLayoutMkLst>
            <pc:docMk/>
            <pc:sldMasterMk cId="0" sldId="2147483648"/>
            <pc:sldLayoutMk cId="0" sldId="2147483659"/>
          </pc:sldLayoutMkLst>
        </pc:sldLayoutChg>
        <pc:sldLayoutChg chg="setBg">
          <pc:chgData name="Jennifer Clancey" userId="7b69262c-66c9-4de2-be59-93f4a3020e0c" providerId="ADAL" clId="{D5DA1429-5352-2840-B693-887990264869}" dt="2026-05-01T17:19:16.606" v="18"/>
          <pc:sldLayoutMkLst>
            <pc:docMk/>
            <pc:sldMasterMk cId="0" sldId="2147483648"/>
            <pc:sldLayoutMk cId="157982799" sldId="2147483660"/>
          </pc:sldLayoutMkLst>
        </pc:sldLayoutChg>
      </pc:sldMasterChg>
    </pc:docChg>
  </pc:docChgLst>
  <pc:docChgLst>
    <pc:chgData name="Jennifer Clancey" userId="7b69262c-66c9-4de2-be59-93f4a3020e0c" providerId="ADAL" clId="{F6192DC2-EB44-7C48-A5DD-F8D10F19E307}"/>
    <pc:docChg chg="undo custSel addSld delSld modSld sldOrd">
      <pc:chgData name="Jennifer Clancey" userId="7b69262c-66c9-4de2-be59-93f4a3020e0c" providerId="ADAL" clId="{F6192DC2-EB44-7C48-A5DD-F8D10F19E307}" dt="2025-08-02T16:12:46.090" v="5936" actId="1076"/>
      <pc:docMkLst>
        <pc:docMk/>
      </pc:docMkLst>
      <pc:sldChg chg="delSp modSp mod">
        <pc:chgData name="Jennifer Clancey" userId="7b69262c-66c9-4de2-be59-93f4a3020e0c" providerId="ADAL" clId="{F6192DC2-EB44-7C48-A5DD-F8D10F19E307}" dt="2025-08-01T19:15:42.133" v="5826" actId="2711"/>
        <pc:sldMkLst>
          <pc:docMk/>
          <pc:sldMk cId="0" sldId="256"/>
        </pc:sldMkLst>
      </pc:sldChg>
      <pc:sldChg chg="addSp delSp modSp del mod">
        <pc:chgData name="Jennifer Clancey" userId="7b69262c-66c9-4de2-be59-93f4a3020e0c" providerId="ADAL" clId="{F6192DC2-EB44-7C48-A5DD-F8D10F19E307}" dt="2025-07-23T21:07:10.156" v="527" actId="2696"/>
        <pc:sldMkLst>
          <pc:docMk/>
          <pc:sldMk cId="0" sldId="257"/>
        </pc:sldMkLst>
      </pc:sldChg>
      <pc:sldChg chg="del">
        <pc:chgData name="Jennifer Clancey" userId="7b69262c-66c9-4de2-be59-93f4a3020e0c" providerId="ADAL" clId="{F6192DC2-EB44-7C48-A5DD-F8D10F19E307}" dt="2025-07-24T18:48:50.187" v="4251" actId="2696"/>
        <pc:sldMkLst>
          <pc:docMk/>
          <pc:sldMk cId="0" sldId="259"/>
        </pc:sldMkLst>
      </pc:sldChg>
      <pc:sldChg chg="del">
        <pc:chgData name="Jennifer Clancey" userId="7b69262c-66c9-4de2-be59-93f4a3020e0c" providerId="ADAL" clId="{F6192DC2-EB44-7C48-A5DD-F8D10F19E307}" dt="2025-07-30T16:44:36.783" v="4548" actId="2696"/>
        <pc:sldMkLst>
          <pc:docMk/>
          <pc:sldMk cId="0" sldId="260"/>
        </pc:sldMkLst>
      </pc:sldChg>
      <pc:sldChg chg="del">
        <pc:chgData name="Jennifer Clancey" userId="7b69262c-66c9-4de2-be59-93f4a3020e0c" providerId="ADAL" clId="{F6192DC2-EB44-7C48-A5DD-F8D10F19E307}" dt="2025-07-24T18:48:50.898" v="4252" actId="2696"/>
        <pc:sldMkLst>
          <pc:docMk/>
          <pc:sldMk cId="0" sldId="261"/>
        </pc:sldMkLst>
      </pc:sldChg>
      <pc:sldChg chg="del">
        <pc:chgData name="Jennifer Clancey" userId="7b69262c-66c9-4de2-be59-93f4a3020e0c" providerId="ADAL" clId="{F6192DC2-EB44-7C48-A5DD-F8D10F19E307}" dt="2025-07-24T18:48:51.487" v="4253" actId="2696"/>
        <pc:sldMkLst>
          <pc:docMk/>
          <pc:sldMk cId="0" sldId="262"/>
        </pc:sldMkLst>
      </pc:sldChg>
      <pc:sldChg chg="del">
        <pc:chgData name="Jennifer Clancey" userId="7b69262c-66c9-4de2-be59-93f4a3020e0c" providerId="ADAL" clId="{F6192DC2-EB44-7C48-A5DD-F8D10F19E307}" dt="2025-07-24T18:48:49.601" v="4250" actId="2696"/>
        <pc:sldMkLst>
          <pc:docMk/>
          <pc:sldMk cId="0" sldId="263"/>
        </pc:sldMkLst>
      </pc:sldChg>
      <pc:sldChg chg="del">
        <pc:chgData name="Jennifer Clancey" userId="7b69262c-66c9-4de2-be59-93f4a3020e0c" providerId="ADAL" clId="{F6192DC2-EB44-7C48-A5DD-F8D10F19E307}" dt="2025-07-24T18:48:47.902" v="4248" actId="2696"/>
        <pc:sldMkLst>
          <pc:docMk/>
          <pc:sldMk cId="0" sldId="264"/>
        </pc:sldMkLst>
      </pc:sldChg>
      <pc:sldChg chg="delSp modSp mod ord">
        <pc:chgData name="Jennifer Clancey" userId="7b69262c-66c9-4de2-be59-93f4a3020e0c" providerId="ADAL" clId="{F6192DC2-EB44-7C48-A5DD-F8D10F19E307}" dt="2025-08-01T21:14:33.939" v="5902" actId="14100"/>
        <pc:sldMkLst>
          <pc:docMk/>
          <pc:sldMk cId="0" sldId="265"/>
        </pc:sldMkLst>
      </pc:sldChg>
      <pc:sldChg chg="delSp modSp mod ord">
        <pc:chgData name="Jennifer Clancey" userId="7b69262c-66c9-4de2-be59-93f4a3020e0c" providerId="ADAL" clId="{F6192DC2-EB44-7C48-A5DD-F8D10F19E307}" dt="2025-08-01T21:29:01.788" v="5918" actId="478"/>
        <pc:sldMkLst>
          <pc:docMk/>
          <pc:sldMk cId="321161947" sldId="266"/>
        </pc:sldMkLst>
      </pc:sldChg>
      <pc:sldChg chg="delSp modSp mod ord">
        <pc:chgData name="Jennifer Clancey" userId="7b69262c-66c9-4de2-be59-93f4a3020e0c" providerId="ADAL" clId="{F6192DC2-EB44-7C48-A5DD-F8D10F19E307}" dt="2025-08-01T21:28:59.242" v="5917" actId="478"/>
        <pc:sldMkLst>
          <pc:docMk/>
          <pc:sldMk cId="2734323961" sldId="267"/>
        </pc:sldMkLst>
      </pc:sldChg>
      <pc:sldChg chg="del">
        <pc:chgData name="Jennifer Clancey" userId="7b69262c-66c9-4de2-be59-93f4a3020e0c" providerId="ADAL" clId="{F6192DC2-EB44-7C48-A5DD-F8D10F19E307}" dt="2025-07-24T18:48:48.803" v="4249" actId="2696"/>
        <pc:sldMkLst>
          <pc:docMk/>
          <pc:sldMk cId="3941528786" sldId="268"/>
        </pc:sldMkLst>
      </pc:sldChg>
      <pc:sldChg chg="modSp add mod ord modNotesTx">
        <pc:chgData name="Jennifer Clancey" userId="7b69262c-66c9-4de2-be59-93f4a3020e0c" providerId="ADAL" clId="{F6192DC2-EB44-7C48-A5DD-F8D10F19E307}" dt="2025-08-02T16:11:48.447" v="5922" actId="20577"/>
        <pc:sldMkLst>
          <pc:docMk/>
          <pc:sldMk cId="1445317142" sldId="280"/>
        </pc:sldMkLst>
      </pc:sldChg>
      <pc:sldChg chg="addSp delSp modSp add mod ord">
        <pc:chgData name="Jennifer Clancey" userId="7b69262c-66c9-4de2-be59-93f4a3020e0c" providerId="ADAL" clId="{F6192DC2-EB44-7C48-A5DD-F8D10F19E307}" dt="2025-08-01T19:18:15.312" v="5848"/>
        <pc:sldMkLst>
          <pc:docMk/>
          <pc:sldMk cId="1854897254" sldId="281"/>
        </pc:sldMkLst>
      </pc:sldChg>
      <pc:sldChg chg="modSp add del mod modNotesTx">
        <pc:chgData name="Jennifer Clancey" userId="7b69262c-66c9-4de2-be59-93f4a3020e0c" providerId="ADAL" clId="{F6192DC2-EB44-7C48-A5DD-F8D10F19E307}" dt="2025-08-01T21:16:53.625" v="5912" actId="2696"/>
        <pc:sldMkLst>
          <pc:docMk/>
          <pc:sldMk cId="1132030460" sldId="282"/>
        </pc:sldMkLst>
      </pc:sldChg>
      <pc:sldChg chg="addSp delSp modSp add del mod">
        <pc:chgData name="Jennifer Clancey" userId="7b69262c-66c9-4de2-be59-93f4a3020e0c" providerId="ADAL" clId="{F6192DC2-EB44-7C48-A5DD-F8D10F19E307}" dt="2025-08-01T21:16:50.675" v="5911" actId="2696"/>
        <pc:sldMkLst>
          <pc:docMk/>
          <pc:sldMk cId="2349796706" sldId="283"/>
        </pc:sldMkLst>
      </pc:sldChg>
      <pc:sldChg chg="delSp modSp add del mod ord">
        <pc:chgData name="Jennifer Clancey" userId="7b69262c-66c9-4de2-be59-93f4a3020e0c" providerId="ADAL" clId="{F6192DC2-EB44-7C48-A5DD-F8D10F19E307}" dt="2025-07-23T21:06:49.345" v="524" actId="2696"/>
        <pc:sldMkLst>
          <pc:docMk/>
          <pc:sldMk cId="3930123958" sldId="283"/>
        </pc:sldMkLst>
      </pc:sldChg>
      <pc:sldChg chg="addSp delSp modSp add del mod ord">
        <pc:chgData name="Jennifer Clancey" userId="7b69262c-66c9-4de2-be59-93f4a3020e0c" providerId="ADAL" clId="{F6192DC2-EB44-7C48-A5DD-F8D10F19E307}" dt="2025-08-01T21:16:43.396" v="5910" actId="2696"/>
        <pc:sldMkLst>
          <pc:docMk/>
          <pc:sldMk cId="1544746128" sldId="284"/>
        </pc:sldMkLst>
      </pc:sldChg>
      <pc:sldChg chg="addSp delSp modSp add mod ord">
        <pc:chgData name="Jennifer Clancey" userId="7b69262c-66c9-4de2-be59-93f4a3020e0c" providerId="ADAL" clId="{F6192DC2-EB44-7C48-A5DD-F8D10F19E307}" dt="2025-08-01T21:40:06.896" v="5919" actId="478"/>
        <pc:sldMkLst>
          <pc:docMk/>
          <pc:sldMk cId="2751219197" sldId="285"/>
        </pc:sldMkLst>
      </pc:sldChg>
      <pc:sldChg chg="modSp add del mod">
        <pc:chgData name="Jennifer Clancey" userId="7b69262c-66c9-4de2-be59-93f4a3020e0c" providerId="ADAL" clId="{F6192DC2-EB44-7C48-A5DD-F8D10F19E307}" dt="2025-08-01T21:16:40.487" v="5909" actId="2696"/>
        <pc:sldMkLst>
          <pc:docMk/>
          <pc:sldMk cId="2231529502" sldId="286"/>
        </pc:sldMkLst>
      </pc:sldChg>
      <pc:sldChg chg="modSp add del mod">
        <pc:chgData name="Jennifer Clancey" userId="7b69262c-66c9-4de2-be59-93f4a3020e0c" providerId="ADAL" clId="{F6192DC2-EB44-7C48-A5DD-F8D10F19E307}" dt="2025-08-01T21:16:38.414" v="5908" actId="2696"/>
        <pc:sldMkLst>
          <pc:docMk/>
          <pc:sldMk cId="2040583467" sldId="287"/>
        </pc:sldMkLst>
      </pc:sldChg>
      <pc:sldChg chg="modSp add del mod">
        <pc:chgData name="Jennifer Clancey" userId="7b69262c-66c9-4de2-be59-93f4a3020e0c" providerId="ADAL" clId="{F6192DC2-EB44-7C48-A5DD-F8D10F19E307}" dt="2025-08-01T21:16:35.793" v="5907" actId="2696"/>
        <pc:sldMkLst>
          <pc:docMk/>
          <pc:sldMk cId="883872393" sldId="288"/>
        </pc:sldMkLst>
      </pc:sldChg>
      <pc:sldChg chg="modSp add del mod ord">
        <pc:chgData name="Jennifer Clancey" userId="7b69262c-66c9-4de2-be59-93f4a3020e0c" providerId="ADAL" clId="{F6192DC2-EB44-7C48-A5DD-F8D10F19E307}" dt="2025-08-01T21:16:20.094" v="5905" actId="2696"/>
        <pc:sldMkLst>
          <pc:docMk/>
          <pc:sldMk cId="1263888857" sldId="289"/>
        </pc:sldMkLst>
      </pc:sldChg>
      <pc:sldChg chg="delSp modSp add mod ord modNotesTx">
        <pc:chgData name="Jennifer Clancey" userId="7b69262c-66c9-4de2-be59-93f4a3020e0c" providerId="ADAL" clId="{F6192DC2-EB44-7C48-A5DD-F8D10F19E307}" dt="2025-08-01T21:40:11.202" v="5920" actId="478"/>
        <pc:sldMkLst>
          <pc:docMk/>
          <pc:sldMk cId="3472810564" sldId="290"/>
        </pc:sldMkLst>
      </pc:sldChg>
      <pc:sldChg chg="modSp add del mod ord">
        <pc:chgData name="Jennifer Clancey" userId="7b69262c-66c9-4de2-be59-93f4a3020e0c" providerId="ADAL" clId="{F6192DC2-EB44-7C48-A5DD-F8D10F19E307}" dt="2025-08-01T21:16:16.832" v="5904" actId="2696"/>
        <pc:sldMkLst>
          <pc:docMk/>
          <pc:sldMk cId="280868465" sldId="291"/>
        </pc:sldMkLst>
      </pc:sldChg>
      <pc:sldChg chg="modSp add del mod modNotesTx">
        <pc:chgData name="Jennifer Clancey" userId="7b69262c-66c9-4de2-be59-93f4a3020e0c" providerId="ADAL" clId="{F6192DC2-EB44-7C48-A5DD-F8D10F19E307}" dt="2025-08-01T21:16:13.292" v="5903" actId="2696"/>
        <pc:sldMkLst>
          <pc:docMk/>
          <pc:sldMk cId="4283718241" sldId="292"/>
        </pc:sldMkLst>
      </pc:sldChg>
      <pc:sldChg chg="modSp add del mod">
        <pc:chgData name="Jennifer Clancey" userId="7b69262c-66c9-4de2-be59-93f4a3020e0c" providerId="ADAL" clId="{F6192DC2-EB44-7C48-A5DD-F8D10F19E307}" dt="2025-08-01T21:16:33.589" v="5906" actId="2696"/>
        <pc:sldMkLst>
          <pc:docMk/>
          <pc:sldMk cId="3878558352" sldId="293"/>
        </pc:sldMkLst>
      </pc:sldChg>
      <pc:sldChg chg="addSp delSp modSp add del mod">
        <pc:chgData name="Jennifer Clancey" userId="7b69262c-66c9-4de2-be59-93f4a3020e0c" providerId="ADAL" clId="{F6192DC2-EB44-7C48-A5DD-F8D10F19E307}" dt="2025-08-01T18:07:16.373" v="5699" actId="2696"/>
        <pc:sldMkLst>
          <pc:docMk/>
          <pc:sldMk cId="20695460" sldId="294"/>
        </pc:sldMkLst>
      </pc:sldChg>
      <pc:sldChg chg="delSp modSp add del mod">
        <pc:chgData name="Jennifer Clancey" userId="7b69262c-66c9-4de2-be59-93f4a3020e0c" providerId="ADAL" clId="{F6192DC2-EB44-7C48-A5DD-F8D10F19E307}" dt="2025-08-01T18:07:13.534" v="5698" actId="2696"/>
        <pc:sldMkLst>
          <pc:docMk/>
          <pc:sldMk cId="4052274127" sldId="295"/>
        </pc:sldMkLst>
      </pc:sldChg>
      <pc:sldChg chg="addSp delSp modSp add mod">
        <pc:chgData name="Jennifer Clancey" userId="7b69262c-66c9-4de2-be59-93f4a3020e0c" providerId="ADAL" clId="{F6192DC2-EB44-7C48-A5DD-F8D10F19E307}" dt="2025-08-01T19:19:04.953" v="5853" actId="207"/>
        <pc:sldMkLst>
          <pc:docMk/>
          <pc:sldMk cId="835334570" sldId="296"/>
        </pc:sldMkLst>
      </pc:sldChg>
      <pc:sldChg chg="addSp delSp modSp add mod ord modNotesTx">
        <pc:chgData name="Jennifer Clancey" userId="7b69262c-66c9-4de2-be59-93f4a3020e0c" providerId="ADAL" clId="{F6192DC2-EB44-7C48-A5DD-F8D10F19E307}" dt="2025-08-02T16:12:14.404" v="5929" actId="1076"/>
        <pc:sldMkLst>
          <pc:docMk/>
          <pc:sldMk cId="1442521955" sldId="297"/>
        </pc:sldMkLst>
      </pc:sldChg>
      <pc:sldChg chg="addSp delSp modSp add mod ord">
        <pc:chgData name="Jennifer Clancey" userId="7b69262c-66c9-4de2-be59-93f4a3020e0c" providerId="ADAL" clId="{F6192DC2-EB44-7C48-A5DD-F8D10F19E307}" dt="2025-08-01T19:38:17.746" v="5873" actId="1076"/>
        <pc:sldMkLst>
          <pc:docMk/>
          <pc:sldMk cId="2714496348" sldId="298"/>
        </pc:sldMkLst>
      </pc:sldChg>
      <pc:sldChg chg="modSp add mod ord modNotesTx">
        <pc:chgData name="Jennifer Clancey" userId="7b69262c-66c9-4de2-be59-93f4a3020e0c" providerId="ADAL" clId="{F6192DC2-EB44-7C48-A5DD-F8D10F19E307}" dt="2025-08-01T19:21:00.400" v="5870" actId="1076"/>
        <pc:sldMkLst>
          <pc:docMk/>
          <pc:sldMk cId="736729551" sldId="299"/>
        </pc:sldMkLst>
      </pc:sldChg>
      <pc:sldChg chg="modSp add mod ord">
        <pc:chgData name="Jennifer Clancey" userId="7b69262c-66c9-4de2-be59-93f4a3020e0c" providerId="ADAL" clId="{F6192DC2-EB44-7C48-A5DD-F8D10F19E307}" dt="2025-08-01T19:45:14.518" v="5874" actId="2711"/>
        <pc:sldMkLst>
          <pc:docMk/>
          <pc:sldMk cId="3026383060" sldId="300"/>
        </pc:sldMkLst>
      </pc:sldChg>
      <pc:sldChg chg="modSp add mod ord">
        <pc:chgData name="Jennifer Clancey" userId="7b69262c-66c9-4de2-be59-93f4a3020e0c" providerId="ADAL" clId="{F6192DC2-EB44-7C48-A5DD-F8D10F19E307}" dt="2025-08-01T19:45:58.235" v="5880" actId="1076"/>
        <pc:sldMkLst>
          <pc:docMk/>
          <pc:sldMk cId="1165232514" sldId="301"/>
        </pc:sldMkLst>
      </pc:sldChg>
      <pc:sldChg chg="modSp add mod ord">
        <pc:chgData name="Jennifer Clancey" userId="7b69262c-66c9-4de2-be59-93f4a3020e0c" providerId="ADAL" clId="{F6192DC2-EB44-7C48-A5DD-F8D10F19E307}" dt="2025-08-01T19:46:38.306" v="5881" actId="2711"/>
        <pc:sldMkLst>
          <pc:docMk/>
          <pc:sldMk cId="3065997693" sldId="302"/>
        </pc:sldMkLst>
      </pc:sldChg>
      <pc:sldChg chg="addSp modSp add mod ord">
        <pc:chgData name="Jennifer Clancey" userId="7b69262c-66c9-4de2-be59-93f4a3020e0c" providerId="ADAL" clId="{F6192DC2-EB44-7C48-A5DD-F8D10F19E307}" dt="2025-08-02T16:12:46.090" v="5936" actId="1076"/>
        <pc:sldMkLst>
          <pc:docMk/>
          <pc:sldMk cId="1369949313" sldId="303"/>
        </pc:sldMkLst>
      </pc:sldChg>
      <pc:sldChg chg="delSp modSp add mod ord">
        <pc:chgData name="Jennifer Clancey" userId="7b69262c-66c9-4de2-be59-93f4a3020e0c" providerId="ADAL" clId="{F6192DC2-EB44-7C48-A5DD-F8D10F19E307}" dt="2025-08-01T19:47:39.754" v="5890" actId="1076"/>
        <pc:sldMkLst>
          <pc:docMk/>
          <pc:sldMk cId="3547861776" sldId="304"/>
        </pc:sldMkLst>
      </pc:sldChg>
      <pc:sldChg chg="modSp add mod ord">
        <pc:chgData name="Jennifer Clancey" userId="7b69262c-66c9-4de2-be59-93f4a3020e0c" providerId="ADAL" clId="{F6192DC2-EB44-7C48-A5DD-F8D10F19E307}" dt="2025-08-01T21:13:55.801" v="5897" actId="948"/>
        <pc:sldMkLst>
          <pc:docMk/>
          <pc:sldMk cId="969056740" sldId="3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A577C-FB5B-2A48-A3D7-66FA8C3A6A27}" type="datetimeFigureOut">
              <a:rPr lang="en-US" smtClean="0"/>
              <a:t>5/1/26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488EC-B7D7-0F4E-904E-8F3F462BF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78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suemailprod.sharepoint.com/:w:/s/TribalTAB/EcySU_MAoiBLt1XgAbSxJhMBDCVrUzBoUASOjcIppzJ3mQ?e=U2uq4D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 minutes total</a:t>
            </a:r>
          </a:p>
          <a:p>
            <a:pPr marL="171450" indent="-171450">
              <a:buFontTx/>
              <a:buChar char="-"/>
            </a:pPr>
            <a:r>
              <a:rPr lang="en-US" dirty="0"/>
              <a:t>15 min overview &amp; element review</a:t>
            </a:r>
          </a:p>
          <a:p>
            <a:pPr marL="171450" indent="-171450">
              <a:buFontTx/>
              <a:buChar char="-"/>
            </a:pPr>
            <a:r>
              <a:rPr lang="en-US" dirty="0"/>
              <a:t>20 min small group</a:t>
            </a:r>
          </a:p>
          <a:p>
            <a:pPr marL="171450" indent="-171450">
              <a:buFontTx/>
              <a:buChar char="-"/>
            </a:pPr>
            <a:r>
              <a:rPr lang="en-US" dirty="0"/>
              <a:t>10 min report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488EC-B7D7-0F4E-904E-8F3F462BFE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73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31AAB-1629-0FC0-5499-42E45E6F6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92A5CA-C7AF-2198-F068-79F86C2D5F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FED44D-4D8D-417E-36AB-3A8C113FC9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94D5F-B8D1-CB97-BED8-FBA866F2DD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488EC-B7D7-0F4E-904E-8F3F462BFE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24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9ED4F-7369-5E09-9AB3-F361E1E81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4EAC65-4FF3-E2BD-C99A-FA9BAA6A87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DBDADE-EBF6-55D1-4FAD-975CB2794A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8D2AD-F033-5160-C728-3A227FBF13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488EC-B7D7-0F4E-904E-8F3F462BFE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94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FDC91-1BFE-3189-6860-657550FD9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659947-2FA4-A7E3-25D9-A45A0D76FC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B79B45-A3E5-3BF6-F848-13749ED897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Group Discussions &amp; Peer Learning (25 minutes)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(Break into small groups by topic or element if possible. Rotate facilitators or discussion prompts.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Draft Discussion Handout can be found here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 leads: Kermit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Suggested Format: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group focuses on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or two 128(a) elements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dive deeper: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has worked in your program?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challenges do you face?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creative or culturally relevant solutions have you tried?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 Discussion Prompts (tailored to each element):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 1: Timely Survey &amp; Inventory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“How are you tracking brownfield sites in your community?”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“What tools or mapping strategies have helped you keep site info current?”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 2: Oversight &amp; Enforcement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“How are you building trust with landowners or responsible parties?”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“What makes oversight feel supportive instead of punitive?”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 3: Public Participation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“What’s one creative way you’ve engaged community members recently?”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“How do you ensure participation from youth or Elders?”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 4: Cleanup Approval &amp; Verification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“Who do you involve in cleanup verification?”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“How do you document and share success with the community?”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Facilitator Tip: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notetakers or use sticky notes / shared docs to capture good ideas.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FC86D-D60F-78AE-CA3C-2F02BBD94B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488EC-B7D7-0F4E-904E-8F3F462BFE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93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3DE04-45AB-9513-DB48-7921902C3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F87655-ECDF-CDC2-512D-A0C1789484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7F4A44-67BA-DB5B-9D25-2E48731BB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9B22-C6A5-A5D6-BE56-F16C152E63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488EC-B7D7-0F4E-904E-8F3F462BFE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17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F7E8A-99EF-8226-0DA1-D6B9DDF2F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DA795A-294C-DB09-C149-2EC192FB40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8ECD8B-2584-51A5-11D3-E3DB7AD4D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E25A-7C2B-B87D-076B-71A9178383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488EC-B7D7-0F4E-904E-8F3F462BFE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59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Invite questions or stories from participants: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“What new idea do you want to try after today?”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“What question is still on your mind?”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“Is there a success or challenge others could learn from?”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488EC-B7D7-0F4E-904E-8F3F462BFE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73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488EC-B7D7-0F4E-904E-8F3F462BFE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39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35352-9BE6-A358-B6F1-3549A5777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C7D850-B58D-D7F7-F68B-C51693496B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2F31EA-871E-1EE7-6E43-19DC46301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Who’s in the room? Raise your hand if you’re a</a:t>
            </a:r>
          </a:p>
          <a:p>
            <a:pPr marL="171450" indent="-171450">
              <a:buFontTx/>
              <a:buChar char="-"/>
            </a:pPr>
            <a:r>
              <a:rPr lang="en-US" dirty="0"/>
              <a:t>TRP folks</a:t>
            </a:r>
          </a:p>
          <a:p>
            <a:pPr marL="171450" indent="-171450">
              <a:buFontTx/>
              <a:buChar char="-"/>
            </a:pPr>
            <a:r>
              <a:rPr lang="en-US" dirty="0"/>
              <a:t>Tribal Environmental programs</a:t>
            </a:r>
          </a:p>
          <a:p>
            <a:pPr marL="171450" indent="-171450">
              <a:buFontTx/>
              <a:buChar char="-"/>
            </a:pPr>
            <a:r>
              <a:rPr lang="en-US" dirty="0"/>
              <a:t>Working for a Tribe in any capacity (staff)</a:t>
            </a:r>
          </a:p>
          <a:p>
            <a:pPr marL="171450" indent="-171450">
              <a:buFontTx/>
              <a:buChar char="-"/>
            </a:pPr>
            <a:r>
              <a:rPr lang="en-US" dirty="0"/>
              <a:t>State Response program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C9164-0658-CB6C-8521-DAFBA97A89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488EC-B7D7-0F4E-904E-8F3F462BFE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61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4A647-A607-43BB-69BE-8F178A589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1E0962-9B7C-77BB-FDB4-5C6E12E797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61669D-1251-7D16-ED62-1901E320F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77D7A-6CA8-280F-8901-F415D2EC06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488EC-B7D7-0F4E-904E-8F3F462BFE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18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Brief refresher on the 4 required elements of 128(a):</a:t>
            </a: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Timely survey and inventory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Oversight and enforcement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 participation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Cleanup approval and verification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Highlight for each element: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the requirement is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creative example or success story from a Tribal program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 barriers and how programs have addressed them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488EC-B7D7-0F4E-904E-8F3F462BFE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5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A2C39-F3DD-D290-53CF-764220B66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C89702-8676-10A9-AB84-AEE9AEF711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C61180-53FC-B7C5-940A-AF9DD8C3CD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18604-26D8-6A13-67C1-78B48480CD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488EC-B7D7-0F4E-904E-8F3F462BFE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34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6A247-0981-A37C-6BE2-14D86EA4E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40B54C-B503-D1A2-EA0B-905028416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A7DEAB-B6DB-326E-68DC-006339173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C9E16-EAC6-EEC1-2722-7EC0C1753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488EC-B7D7-0F4E-904E-8F3F462BFE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86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5E7D4-4CD1-8DD1-B50E-91A500547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08299D-28DE-680D-1059-96336D973C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1B4553-F3E3-8F5C-B7B8-3D06C93C5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1879E-E003-727B-6717-AA444798B4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488EC-B7D7-0F4E-904E-8F3F462BFE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48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15FED-3D46-E529-2BDD-5BCE4214B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9ADD68-E23E-2088-31A1-DF041EE39E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AD6593-C2A8-988F-2B8C-6D429AF02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B2E1A-A21C-0908-9825-0D828A441C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488EC-B7D7-0F4E-904E-8F3F462BFE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16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A1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44836" y="953819"/>
            <a:ext cx="19285436" cy="15042640"/>
          </a:xfrm>
          <a:custGeom>
            <a:avLst/>
            <a:gdLst/>
            <a:ahLst/>
            <a:cxnLst/>
            <a:rect l="l" t="t" r="r" b="b"/>
            <a:pathLst>
              <a:path w="19285436" h="15042640">
                <a:moveTo>
                  <a:pt x="0" y="0"/>
                </a:moveTo>
                <a:lnTo>
                  <a:pt x="19285436" y="0"/>
                </a:lnTo>
                <a:lnTo>
                  <a:pt x="19285436" y="15042641"/>
                </a:lnTo>
                <a:lnTo>
                  <a:pt x="0" y="150426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62918" y="0"/>
            <a:ext cx="21012049" cy="749051"/>
          </a:xfrm>
          <a:custGeom>
            <a:avLst/>
            <a:gdLst/>
            <a:ahLst/>
            <a:cxnLst/>
            <a:rect l="l" t="t" r="r" b="b"/>
            <a:pathLst>
              <a:path w="21012049" h="749051">
                <a:moveTo>
                  <a:pt x="0" y="0"/>
                </a:moveTo>
                <a:lnTo>
                  <a:pt x="21012049" y="0"/>
                </a:lnTo>
                <a:lnTo>
                  <a:pt x="21012049" y="749051"/>
                </a:lnTo>
                <a:lnTo>
                  <a:pt x="0" y="7490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 t="-48702" b="-246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642563" y="953819"/>
            <a:ext cx="5914219" cy="1907123"/>
          </a:xfrm>
          <a:custGeom>
            <a:avLst/>
            <a:gdLst/>
            <a:ahLst/>
            <a:cxnLst/>
            <a:rect l="l" t="t" r="r" b="b"/>
            <a:pathLst>
              <a:path w="5914219" h="1907123">
                <a:moveTo>
                  <a:pt x="0" y="0"/>
                </a:moveTo>
                <a:lnTo>
                  <a:pt x="5914219" y="0"/>
                </a:lnTo>
                <a:lnTo>
                  <a:pt x="5914219" y="1907123"/>
                </a:lnTo>
                <a:lnTo>
                  <a:pt x="0" y="1907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1052" b="-169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415796" y="9366284"/>
            <a:ext cx="14261538" cy="505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82"/>
              </a:lnSpc>
            </a:pPr>
            <a:r>
              <a:rPr lang="en-US" sz="2987" i="1" dirty="0">
                <a:solidFill>
                  <a:srgbClr val="FCC713"/>
                </a:solidFill>
                <a:latin typeface="Libre Franklin" pitchFamily="2" charset="77"/>
                <a:ea typeface="Gotham Italics"/>
                <a:cs typeface="Gotham Italics"/>
                <a:sym typeface="Gotham Italics"/>
              </a:rPr>
              <a:t>Presented by Oral Saulters and Jennifer Clancey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6800" y="3409526"/>
            <a:ext cx="12344400" cy="4975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57"/>
              </a:lnSpc>
            </a:pPr>
            <a:r>
              <a:rPr lang="en-US" sz="8800" b="1" spc="-85" dirty="0">
                <a:solidFill>
                  <a:srgbClr val="FFC033"/>
                </a:solidFill>
                <a:latin typeface="Libre Franklin" pitchFamily="2" charset="77"/>
                <a:ea typeface="Source Sans Pro" panose="020B0503030403020204" pitchFamily="34" charset="0"/>
                <a:cs typeface="Gotham"/>
                <a:sym typeface="Source Sans Pro Bold"/>
              </a:rPr>
              <a:t>Enhancing Tribal Response Programs: </a:t>
            </a:r>
            <a:r>
              <a:rPr lang="en-US" sz="8800" b="1" spc="-342" dirty="0">
                <a:solidFill>
                  <a:srgbClr val="F6F6F6"/>
                </a:solidFill>
                <a:latin typeface="Libre Franklin" pitchFamily="2" charset="77"/>
                <a:ea typeface="Source Sans Pro Bold"/>
                <a:cs typeface="Source Sans Pro Bold"/>
                <a:sym typeface="Source Sans Pro Bold"/>
              </a:rPr>
              <a:t>Creative Approaches for 128a Compliance</a:t>
            </a:r>
            <a:endParaRPr lang="en-US" sz="8800" b="1" spc="-342" dirty="0">
              <a:solidFill>
                <a:srgbClr val="F6FDFF"/>
              </a:solidFill>
              <a:latin typeface="Libre Franklin" pitchFamily="2" charset="77"/>
              <a:ea typeface="Source Sans Pro Bold"/>
              <a:cs typeface="Source Sans Pro Bold"/>
              <a:sym typeface="Source Sans Pr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014738" y="8717029"/>
            <a:ext cx="4662596" cy="541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23"/>
              </a:lnSpc>
            </a:pPr>
            <a:r>
              <a:rPr lang="en-US" sz="3159" b="1" i="1" dirty="0" err="1">
                <a:solidFill>
                  <a:srgbClr val="F6FDFF"/>
                </a:solidFill>
                <a:latin typeface="Libre Franklin" pitchFamily="2" charset="77"/>
                <a:ea typeface="Gotham Bold Italics"/>
                <a:cs typeface="Gotham Bold Italics"/>
                <a:sym typeface="Gotham Bold Italics"/>
              </a:rPr>
              <a:t>www.TribalTAB.org</a:t>
            </a:r>
            <a:endParaRPr lang="en-US" sz="3159" b="1" i="1" dirty="0">
              <a:solidFill>
                <a:srgbClr val="F6FDFF"/>
              </a:solidFill>
              <a:latin typeface="Libre Franklin" pitchFamily="2" charset="77"/>
              <a:ea typeface="Gotham Bold Italics"/>
              <a:cs typeface="Gotham Bold Italics"/>
              <a:sym typeface="Gotham Bold Itali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BC9A4-4195-111A-F85F-A5D742765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llage of images&#10;&#10;AI-generated content may be incorrect.">
            <a:extLst>
              <a:ext uri="{FF2B5EF4-FFF2-40B4-BE49-F238E27FC236}">
                <a16:creationId xmlns:a16="http://schemas.microsoft.com/office/drawing/2014/main" id="{A5808EF0-7191-5A72-83B2-368AD278B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r="17654"/>
          <a:stretch>
            <a:fillRect/>
          </a:stretch>
        </p:blipFill>
        <p:spPr>
          <a:xfrm>
            <a:off x="11837981" y="-18216"/>
            <a:ext cx="6450019" cy="10305216"/>
          </a:xfrm>
          <a:prstGeom prst="rect">
            <a:avLst/>
          </a:prstGeom>
        </p:spPr>
      </p:pic>
      <p:sp>
        <p:nvSpPr>
          <p:cNvPr id="16" name="TextBox 16">
            <a:extLst>
              <a:ext uri="{FF2B5EF4-FFF2-40B4-BE49-F238E27FC236}">
                <a16:creationId xmlns:a16="http://schemas.microsoft.com/office/drawing/2014/main" id="{E97AD1B1-86BE-C9C9-B054-E88A0C4E41C2}"/>
              </a:ext>
            </a:extLst>
          </p:cNvPr>
          <p:cNvSpPr txBox="1"/>
          <p:nvPr/>
        </p:nvSpPr>
        <p:spPr>
          <a:xfrm>
            <a:off x="574471" y="843852"/>
            <a:ext cx="11410077" cy="1673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49"/>
              </a:lnSpc>
            </a:pPr>
            <a:r>
              <a:rPr lang="en-US" sz="7100" spc="-179" dirty="0">
                <a:solidFill>
                  <a:srgbClr val="2D6479"/>
                </a:solidFill>
                <a:latin typeface="Libre Franklin" pitchFamily="2" charset="77"/>
                <a:ea typeface="Source Sans Pro"/>
                <a:cs typeface="Source Sans Pro"/>
                <a:sym typeface="Source Sans Pro"/>
              </a:rPr>
              <a:t>5. PUBLIC RECORD REQUIREMENT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9E962-A82E-1F18-4585-FB8F59759965}"/>
              </a:ext>
            </a:extLst>
          </p:cNvPr>
          <p:cNvGrpSpPr/>
          <p:nvPr/>
        </p:nvGrpSpPr>
        <p:grpSpPr>
          <a:xfrm>
            <a:off x="13487400" y="8648700"/>
            <a:ext cx="4191000" cy="1371600"/>
            <a:chOff x="13335000" y="7836085"/>
            <a:chExt cx="4191000" cy="13716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50D9570-2EE0-E229-18BF-BA5689A2BEA7}"/>
                </a:ext>
              </a:extLst>
            </p:cNvPr>
            <p:cNvSpPr/>
            <p:nvPr/>
          </p:nvSpPr>
          <p:spPr>
            <a:xfrm>
              <a:off x="13335000" y="7836085"/>
              <a:ext cx="4191000" cy="13716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595DE9-84C7-1455-E746-2079850CCB5D}"/>
                </a:ext>
              </a:extLst>
            </p:cNvPr>
            <p:cNvSpPr/>
            <p:nvPr/>
          </p:nvSpPr>
          <p:spPr>
            <a:xfrm>
              <a:off x="13933170" y="8053221"/>
              <a:ext cx="3017520" cy="1005840"/>
            </a:xfrm>
            <a:custGeom>
              <a:avLst/>
              <a:gdLst/>
              <a:ahLst/>
              <a:cxnLst/>
              <a:rect l="l" t="t" r="r" b="b"/>
              <a:pathLst>
                <a:path w="5914219" h="1907123">
                  <a:moveTo>
                    <a:pt x="0" y="0"/>
                  </a:moveTo>
                  <a:lnTo>
                    <a:pt x="5914219" y="0"/>
                  </a:lnTo>
                  <a:lnTo>
                    <a:pt x="5914219" y="1907123"/>
                  </a:lnTo>
                  <a:lnTo>
                    <a:pt x="0" y="1907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1052" b="-16946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" name="Group 19">
            <a:extLst>
              <a:ext uri="{FF2B5EF4-FFF2-40B4-BE49-F238E27FC236}">
                <a16:creationId xmlns:a16="http://schemas.microsoft.com/office/drawing/2014/main" id="{53DF0372-E3AE-2265-42D6-4A6C35646851}"/>
              </a:ext>
            </a:extLst>
          </p:cNvPr>
          <p:cNvGrpSpPr/>
          <p:nvPr/>
        </p:nvGrpSpPr>
        <p:grpSpPr>
          <a:xfrm>
            <a:off x="446955" y="2688111"/>
            <a:ext cx="10681286" cy="1382818"/>
            <a:chOff x="0" y="133351"/>
            <a:chExt cx="12005478" cy="1843758"/>
          </a:xfrm>
        </p:grpSpPr>
        <p:sp>
          <p:nvSpPr>
            <p:cNvPr id="3" name="TextBox 20">
              <a:extLst>
                <a:ext uri="{FF2B5EF4-FFF2-40B4-BE49-F238E27FC236}">
                  <a16:creationId xmlns:a16="http://schemas.microsoft.com/office/drawing/2014/main" id="{FC7D8E94-59C2-4105-EFAB-938EF41E6DC7}"/>
                </a:ext>
              </a:extLst>
            </p:cNvPr>
            <p:cNvSpPr txBox="1"/>
            <p:nvPr/>
          </p:nvSpPr>
          <p:spPr>
            <a:xfrm>
              <a:off x="153760" y="951187"/>
              <a:ext cx="11851718" cy="10259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3308" lvl="1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Establish and maintain a public record system to enable meaningful public participation. </a:t>
              </a: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79048BE3-9ACE-7F6B-C78F-FAAC09121C73}"/>
                </a:ext>
              </a:extLst>
            </p:cNvPr>
            <p:cNvSpPr txBox="1"/>
            <p:nvPr/>
          </p:nvSpPr>
          <p:spPr>
            <a:xfrm>
              <a:off x="0" y="133351"/>
              <a:ext cx="8036111" cy="681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4"/>
                </a:lnSpc>
              </a:pPr>
              <a:r>
                <a:rPr lang="en-US" sz="4350" b="1" spc="-108" dirty="0">
                  <a:solidFill>
                    <a:srgbClr val="10546D"/>
                  </a:solidFill>
                  <a:latin typeface="Libre Franklin" pitchFamily="2" charset="77"/>
                  <a:ea typeface="Source Sans Pro Bold"/>
                  <a:cs typeface="Source Sans Pro Bold"/>
                  <a:sym typeface="Source Sans Pro Bold"/>
                </a:rPr>
                <a:t>Goal:</a:t>
              </a:r>
            </a:p>
          </p:txBody>
        </p:sp>
      </p:grpSp>
      <p:grpSp>
        <p:nvGrpSpPr>
          <p:cNvPr id="9" name="Group 19">
            <a:extLst>
              <a:ext uri="{FF2B5EF4-FFF2-40B4-BE49-F238E27FC236}">
                <a16:creationId xmlns:a16="http://schemas.microsoft.com/office/drawing/2014/main" id="{A348AB46-F73E-1AEA-96C8-DBED5C2F6C18}"/>
              </a:ext>
            </a:extLst>
          </p:cNvPr>
          <p:cNvGrpSpPr/>
          <p:nvPr/>
        </p:nvGrpSpPr>
        <p:grpSpPr>
          <a:xfrm>
            <a:off x="446955" y="4392838"/>
            <a:ext cx="11230696" cy="4858021"/>
            <a:chOff x="0" y="133351"/>
            <a:chExt cx="12005940" cy="6477359"/>
          </a:xfrm>
        </p:grpSpPr>
        <p:sp>
          <p:nvSpPr>
            <p:cNvPr id="10" name="TextBox 20">
              <a:extLst>
                <a:ext uri="{FF2B5EF4-FFF2-40B4-BE49-F238E27FC236}">
                  <a16:creationId xmlns:a16="http://schemas.microsoft.com/office/drawing/2014/main" id="{37665F92-4210-6482-24FF-80D6C0383E81}"/>
                </a:ext>
              </a:extLst>
            </p:cNvPr>
            <p:cNvSpPr txBox="1"/>
            <p:nvPr/>
          </p:nvSpPr>
          <p:spPr>
            <a:xfrm>
              <a:off x="154221" y="968141"/>
              <a:ext cx="11851719" cy="5642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3308" lvl="1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Maintain and update, at least annually, or more often as appropriate, a </a:t>
              </a:r>
              <a:r>
                <a:rPr lang="en-US" sz="2609" b="1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public record that includes the name and location of sites</a:t>
              </a: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 at which response actions have been completed during the previous year </a:t>
              </a:r>
              <a:endParaRPr lang="en-US" sz="2609" b="1" spc="-65" dirty="0">
                <a:solidFill>
                  <a:srgbClr val="10546D"/>
                </a:solidFill>
                <a:latin typeface="Libre Franklin" pitchFamily="2" charset="77"/>
                <a:ea typeface="Gotham"/>
                <a:cs typeface="Gotham"/>
                <a:sym typeface="Gotham"/>
              </a:endParaRPr>
            </a:p>
            <a:p>
              <a:pPr marL="563308" lvl="1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Identify in the public record whether or not the site, upon completion of the response action, will be </a:t>
              </a:r>
              <a:r>
                <a:rPr lang="en-US" sz="2609" b="1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suitable for unrestricted use</a:t>
              </a: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. If not, the public record must:</a:t>
              </a:r>
            </a:p>
            <a:p>
              <a:pPr marL="1020508" lvl="2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Identify the institutional controls relied on in the remedy</a:t>
              </a:r>
            </a:p>
            <a:p>
              <a:pPr marL="1020508" lvl="2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Include relevant information concerning the entity responsible for oversight, monitoring, and/or maintenance of the institutional and engineering controls</a:t>
              </a:r>
            </a:p>
            <a:p>
              <a:pPr marL="1020508" lvl="2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How much the responsible entity is implementing those activities</a:t>
              </a:r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2675E1E9-4ED0-BE43-529D-7D233C82A943}"/>
                </a:ext>
              </a:extLst>
            </p:cNvPr>
            <p:cNvSpPr txBox="1"/>
            <p:nvPr/>
          </p:nvSpPr>
          <p:spPr>
            <a:xfrm>
              <a:off x="0" y="133351"/>
              <a:ext cx="8036111" cy="681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4"/>
                </a:lnSpc>
              </a:pPr>
              <a:r>
                <a:rPr lang="en-US" sz="4350" b="1" spc="-108" dirty="0">
                  <a:solidFill>
                    <a:srgbClr val="10546D"/>
                  </a:solidFill>
                  <a:latin typeface="Libre Franklin" pitchFamily="2" charset="77"/>
                  <a:ea typeface="Source Sans Pro Bold"/>
                  <a:cs typeface="Source Sans Pro Bold"/>
                  <a:sym typeface="Source Sans Pro Bold"/>
                </a:rPr>
                <a:t>Requirements: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5997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20D744-734C-3250-3C60-B1D13673F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llage of images&#10;&#10;AI-generated content may be incorrect.">
            <a:extLst>
              <a:ext uri="{FF2B5EF4-FFF2-40B4-BE49-F238E27FC236}">
                <a16:creationId xmlns:a16="http://schemas.microsoft.com/office/drawing/2014/main" id="{C46C869A-4AC5-5E30-3774-B821AF63A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r="17654"/>
          <a:stretch>
            <a:fillRect/>
          </a:stretch>
        </p:blipFill>
        <p:spPr>
          <a:xfrm>
            <a:off x="11837981" y="-18216"/>
            <a:ext cx="6450019" cy="10305216"/>
          </a:xfrm>
          <a:prstGeom prst="rect">
            <a:avLst/>
          </a:prstGeom>
        </p:spPr>
      </p:pic>
      <p:sp>
        <p:nvSpPr>
          <p:cNvPr id="16" name="TextBox 16">
            <a:extLst>
              <a:ext uri="{FF2B5EF4-FFF2-40B4-BE49-F238E27FC236}">
                <a16:creationId xmlns:a16="http://schemas.microsoft.com/office/drawing/2014/main" id="{A5F7AF5A-63EC-0B2A-AFB6-A30CB6B26D9D}"/>
              </a:ext>
            </a:extLst>
          </p:cNvPr>
          <p:cNvSpPr txBox="1"/>
          <p:nvPr/>
        </p:nvSpPr>
        <p:spPr>
          <a:xfrm>
            <a:off x="391574" y="2324100"/>
            <a:ext cx="11304581" cy="1613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49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7100" spc="-179" dirty="0">
                <a:solidFill>
                  <a:srgbClr val="2D6479"/>
                </a:solidFill>
                <a:latin typeface="Libre Franklin" pitchFamily="2" charset="77"/>
                <a:ea typeface="Source Sans Pro"/>
                <a:cs typeface="Source Sans Pro"/>
                <a:sym typeface="Source Sans Pro"/>
              </a:rPr>
              <a:t>WHICH OF THE ELEMENTS IS YOUR STRONGEST?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6C2701-8C46-6FEC-BFA5-20F83FB59634}"/>
              </a:ext>
            </a:extLst>
          </p:cNvPr>
          <p:cNvGrpSpPr/>
          <p:nvPr/>
        </p:nvGrpSpPr>
        <p:grpSpPr>
          <a:xfrm>
            <a:off x="13487400" y="8648700"/>
            <a:ext cx="4191000" cy="1371600"/>
            <a:chOff x="13335000" y="7836085"/>
            <a:chExt cx="4191000" cy="13716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C9BD293-505A-30D9-FD41-B7B1F0C8AE58}"/>
                </a:ext>
              </a:extLst>
            </p:cNvPr>
            <p:cNvSpPr/>
            <p:nvPr/>
          </p:nvSpPr>
          <p:spPr>
            <a:xfrm>
              <a:off x="13335000" y="7836085"/>
              <a:ext cx="4191000" cy="13716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18B995B-29F6-4168-12BC-F91CCA2E7718}"/>
                </a:ext>
              </a:extLst>
            </p:cNvPr>
            <p:cNvSpPr/>
            <p:nvPr/>
          </p:nvSpPr>
          <p:spPr>
            <a:xfrm>
              <a:off x="13933170" y="8053221"/>
              <a:ext cx="3017520" cy="1005840"/>
            </a:xfrm>
            <a:custGeom>
              <a:avLst/>
              <a:gdLst/>
              <a:ahLst/>
              <a:cxnLst/>
              <a:rect l="l" t="t" r="r" b="b"/>
              <a:pathLst>
                <a:path w="5914219" h="1907123">
                  <a:moveTo>
                    <a:pt x="0" y="0"/>
                  </a:moveTo>
                  <a:lnTo>
                    <a:pt x="5914219" y="0"/>
                  </a:lnTo>
                  <a:lnTo>
                    <a:pt x="5914219" y="1907123"/>
                  </a:lnTo>
                  <a:lnTo>
                    <a:pt x="0" y="1907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1052" b="-16946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extBox 16">
            <a:extLst>
              <a:ext uri="{FF2B5EF4-FFF2-40B4-BE49-F238E27FC236}">
                <a16:creationId xmlns:a16="http://schemas.microsoft.com/office/drawing/2014/main" id="{A587D5B9-D2C7-6739-C8C5-4C7FC0461429}"/>
              </a:ext>
            </a:extLst>
          </p:cNvPr>
          <p:cNvSpPr txBox="1"/>
          <p:nvPr/>
        </p:nvSpPr>
        <p:spPr>
          <a:xfrm>
            <a:off x="426585" y="6056726"/>
            <a:ext cx="10844324" cy="2562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49"/>
              </a:lnSpc>
              <a:spcBef>
                <a:spcPts val="600"/>
              </a:spcBef>
              <a:spcAft>
                <a:spcPts val="600"/>
              </a:spcAft>
            </a:pPr>
            <a:endParaRPr lang="en-US" sz="7100" spc="-179" dirty="0">
              <a:solidFill>
                <a:srgbClr val="2D6479"/>
              </a:solidFill>
              <a:latin typeface="Libre Franklin" pitchFamily="2" charset="77"/>
              <a:ea typeface="Source Sans Pro"/>
              <a:cs typeface="Source Sans Pro"/>
              <a:sym typeface="Source Sans Pro"/>
            </a:endParaRPr>
          </a:p>
          <a:p>
            <a:pPr>
              <a:lnSpc>
                <a:spcPts val="6249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7100" spc="-179" dirty="0">
                <a:solidFill>
                  <a:srgbClr val="2D6479"/>
                </a:solidFill>
                <a:latin typeface="Libre Franklin" pitchFamily="2" charset="77"/>
                <a:ea typeface="Source Sans Pro"/>
                <a:cs typeface="Source Sans Pro"/>
                <a:sym typeface="Source Sans Pro"/>
              </a:rPr>
              <a:t>WHICH NEEDS THE MOST ATTENTION RIGHT NOW?</a:t>
            </a:r>
          </a:p>
        </p:txBody>
      </p:sp>
    </p:spTree>
    <p:extLst>
      <p:ext uri="{BB962C8B-B14F-4D97-AF65-F5344CB8AC3E}">
        <p14:creationId xmlns:p14="http://schemas.microsoft.com/office/powerpoint/2010/main" val="1369949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A1B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BB76C3-1B75-60AA-97F2-B3118A520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6F992CA1-620C-C97E-85AB-42C45833B59A}"/>
              </a:ext>
            </a:extLst>
          </p:cNvPr>
          <p:cNvSpPr/>
          <p:nvPr/>
        </p:nvSpPr>
        <p:spPr>
          <a:xfrm>
            <a:off x="-1" y="0"/>
            <a:ext cx="18288001" cy="749051"/>
          </a:xfrm>
          <a:custGeom>
            <a:avLst/>
            <a:gdLst/>
            <a:ahLst/>
            <a:cxnLst/>
            <a:rect l="l" t="t" r="r" b="b"/>
            <a:pathLst>
              <a:path w="21012049" h="749051">
                <a:moveTo>
                  <a:pt x="0" y="0"/>
                </a:moveTo>
                <a:lnTo>
                  <a:pt x="21012049" y="0"/>
                </a:lnTo>
                <a:lnTo>
                  <a:pt x="21012049" y="749051"/>
                </a:lnTo>
                <a:lnTo>
                  <a:pt x="0" y="7490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 t="-48702" b="-246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23B43E5-2475-6248-2EE4-B5A37DEA4404}"/>
              </a:ext>
            </a:extLst>
          </p:cNvPr>
          <p:cNvSpPr txBox="1"/>
          <p:nvPr/>
        </p:nvSpPr>
        <p:spPr>
          <a:xfrm>
            <a:off x="1066800" y="3733677"/>
            <a:ext cx="14249400" cy="248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57"/>
              </a:lnSpc>
            </a:pPr>
            <a:r>
              <a:rPr lang="en-US" sz="8800" b="1" spc="-85" dirty="0">
                <a:solidFill>
                  <a:schemeClr val="bg1"/>
                </a:solidFill>
                <a:latin typeface="Libre Franklin" pitchFamily="2" charset="77"/>
                <a:ea typeface="Source Sans Pro" panose="020B0503030403020204" pitchFamily="34" charset="0"/>
                <a:cs typeface="Gotham"/>
                <a:sym typeface="Source Sans Pro Bold"/>
              </a:rPr>
              <a:t>Small Group Discussions &amp; Peer Learning</a:t>
            </a:r>
            <a:endParaRPr lang="en-US" sz="8800" b="1" spc="-342" dirty="0">
              <a:solidFill>
                <a:schemeClr val="bg1"/>
              </a:solidFill>
              <a:latin typeface="Libre Franklin" pitchFamily="2" charset="77"/>
              <a:ea typeface="Source Sans Pro Bold"/>
              <a:cs typeface="Source Sans Pro Bold"/>
              <a:sym typeface="Source Sans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3472810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1EC760-2471-8BBA-C7B2-9E190FE07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llage of images&#10;&#10;AI-generated content may be incorrect.">
            <a:extLst>
              <a:ext uri="{FF2B5EF4-FFF2-40B4-BE49-F238E27FC236}">
                <a16:creationId xmlns:a16="http://schemas.microsoft.com/office/drawing/2014/main" id="{EFF1C8AC-367E-9EAD-80E5-82E7D3844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r="17654"/>
          <a:stretch>
            <a:fillRect/>
          </a:stretch>
        </p:blipFill>
        <p:spPr>
          <a:xfrm>
            <a:off x="11837981" y="-18216"/>
            <a:ext cx="6450019" cy="10305216"/>
          </a:xfrm>
          <a:prstGeom prst="rect">
            <a:avLst/>
          </a:prstGeom>
        </p:spPr>
      </p:pic>
      <p:sp>
        <p:nvSpPr>
          <p:cNvPr id="16" name="TextBox 16">
            <a:extLst>
              <a:ext uri="{FF2B5EF4-FFF2-40B4-BE49-F238E27FC236}">
                <a16:creationId xmlns:a16="http://schemas.microsoft.com/office/drawing/2014/main" id="{F92645BE-AD26-B468-2C95-D70833ED3A4B}"/>
              </a:ext>
            </a:extLst>
          </p:cNvPr>
          <p:cNvSpPr txBox="1"/>
          <p:nvPr/>
        </p:nvSpPr>
        <p:spPr>
          <a:xfrm>
            <a:off x="574471" y="843852"/>
            <a:ext cx="11410077" cy="2408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49"/>
              </a:lnSpc>
            </a:pPr>
            <a:r>
              <a:rPr lang="en-US" sz="7100" spc="-179" dirty="0">
                <a:solidFill>
                  <a:srgbClr val="2D6479"/>
                </a:solidFill>
                <a:latin typeface="Libre Franklin" pitchFamily="2" charset="77"/>
                <a:ea typeface="Source Sans Pro"/>
                <a:cs typeface="Source Sans Pro"/>
                <a:sym typeface="Source Sans Pro"/>
              </a:rPr>
              <a:t>SMALL GROUP DISCUSSION &amp; </a:t>
            </a:r>
          </a:p>
          <a:p>
            <a:pPr>
              <a:lnSpc>
                <a:spcPts val="6249"/>
              </a:lnSpc>
            </a:pPr>
            <a:r>
              <a:rPr lang="en-US" sz="7100" spc="-179" dirty="0">
                <a:solidFill>
                  <a:srgbClr val="2D6479"/>
                </a:solidFill>
                <a:latin typeface="Libre Franklin" pitchFamily="2" charset="77"/>
                <a:ea typeface="Source Sans Pro"/>
                <a:cs typeface="Source Sans Pro"/>
                <a:sym typeface="Source Sans Pro"/>
              </a:rPr>
              <a:t>PEER LEARNING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969E76C-CA33-D2AA-805C-8E0797752009}"/>
              </a:ext>
            </a:extLst>
          </p:cNvPr>
          <p:cNvGrpSpPr/>
          <p:nvPr/>
        </p:nvGrpSpPr>
        <p:grpSpPr>
          <a:xfrm>
            <a:off x="13487400" y="8648700"/>
            <a:ext cx="4191000" cy="1371600"/>
            <a:chOff x="13335000" y="7836085"/>
            <a:chExt cx="4191000" cy="13716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98F9C3B-3CC1-9130-823A-0FEDC50E009F}"/>
                </a:ext>
              </a:extLst>
            </p:cNvPr>
            <p:cNvSpPr/>
            <p:nvPr/>
          </p:nvSpPr>
          <p:spPr>
            <a:xfrm>
              <a:off x="13335000" y="7836085"/>
              <a:ext cx="4191000" cy="13716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444BB0A-5C16-D791-2355-11802DD072B2}"/>
                </a:ext>
              </a:extLst>
            </p:cNvPr>
            <p:cNvSpPr/>
            <p:nvPr/>
          </p:nvSpPr>
          <p:spPr>
            <a:xfrm>
              <a:off x="13933170" y="8053221"/>
              <a:ext cx="3017520" cy="1005840"/>
            </a:xfrm>
            <a:custGeom>
              <a:avLst/>
              <a:gdLst/>
              <a:ahLst/>
              <a:cxnLst/>
              <a:rect l="l" t="t" r="r" b="b"/>
              <a:pathLst>
                <a:path w="5914219" h="1907123">
                  <a:moveTo>
                    <a:pt x="0" y="0"/>
                  </a:moveTo>
                  <a:lnTo>
                    <a:pt x="5914219" y="0"/>
                  </a:lnTo>
                  <a:lnTo>
                    <a:pt x="5914219" y="1907123"/>
                  </a:lnTo>
                  <a:lnTo>
                    <a:pt x="0" y="1907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1052" b="-16946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" name="TextBox 20">
            <a:extLst>
              <a:ext uri="{FF2B5EF4-FFF2-40B4-BE49-F238E27FC236}">
                <a16:creationId xmlns:a16="http://schemas.microsoft.com/office/drawing/2014/main" id="{5A645FFF-8FF3-2BE0-71E6-429B1C351EBC}"/>
              </a:ext>
            </a:extLst>
          </p:cNvPr>
          <p:cNvSpPr txBox="1"/>
          <p:nvPr/>
        </p:nvSpPr>
        <p:spPr>
          <a:xfrm>
            <a:off x="452463" y="3695700"/>
            <a:ext cx="11086433" cy="5309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4415" lvl="1" indent="-742950">
              <a:lnSpc>
                <a:spcPts val="3645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3200" spc="-65" dirty="0">
                <a:solidFill>
                  <a:srgbClr val="10546D"/>
                </a:solidFill>
                <a:latin typeface="Libre Franklin" pitchFamily="2" charset="77"/>
                <a:cs typeface="Gotham"/>
                <a:sym typeface="Gotham"/>
              </a:rPr>
              <a:t>Break into small groups</a:t>
            </a:r>
          </a:p>
          <a:p>
            <a:pPr marL="1034415" lvl="1" indent="-742950">
              <a:lnSpc>
                <a:spcPts val="3645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3200" spc="-65" dirty="0">
                <a:solidFill>
                  <a:srgbClr val="10546D"/>
                </a:solidFill>
                <a:latin typeface="Libre Franklin" pitchFamily="2" charset="77"/>
                <a:cs typeface="Gotham"/>
                <a:sym typeface="Gotham"/>
              </a:rPr>
              <a:t>Introduce yourself within your group</a:t>
            </a:r>
          </a:p>
          <a:p>
            <a:pPr marL="1034415" lvl="1" indent="-742950">
              <a:lnSpc>
                <a:spcPts val="3645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3200" spc="-65" dirty="0">
                <a:solidFill>
                  <a:srgbClr val="10546D"/>
                </a:solidFill>
                <a:latin typeface="Libre Franklin" pitchFamily="2" charset="77"/>
                <a:cs typeface="Gotham"/>
                <a:sym typeface="Gotham"/>
              </a:rPr>
              <a:t>Discuss:</a:t>
            </a:r>
          </a:p>
          <a:p>
            <a:pPr marL="1491615" lvl="2" indent="-742950">
              <a:lnSpc>
                <a:spcPts val="3645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spc="-65" dirty="0">
                <a:solidFill>
                  <a:srgbClr val="10546D"/>
                </a:solidFill>
                <a:latin typeface="Libre Franklin" pitchFamily="2" charset="77"/>
                <a:cs typeface="Gotham"/>
                <a:sym typeface="Gotham"/>
              </a:rPr>
              <a:t>What has worked in your program (with the element)?</a:t>
            </a:r>
          </a:p>
          <a:p>
            <a:pPr marL="1491615" lvl="2" indent="-742950">
              <a:lnSpc>
                <a:spcPts val="3645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spc="-65" dirty="0">
                <a:solidFill>
                  <a:srgbClr val="10546D"/>
                </a:solidFill>
                <a:latin typeface="Libre Franklin" pitchFamily="2" charset="77"/>
                <a:cs typeface="Gotham"/>
                <a:sym typeface="Gotham"/>
              </a:rPr>
              <a:t>What challenges do you face (with the element)?</a:t>
            </a:r>
          </a:p>
          <a:p>
            <a:pPr marL="1491615" lvl="2" indent="-742950">
              <a:lnSpc>
                <a:spcPts val="3645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spc="-65" dirty="0">
                <a:solidFill>
                  <a:srgbClr val="10546D"/>
                </a:solidFill>
                <a:latin typeface="Libre Franklin" pitchFamily="2" charset="77"/>
                <a:cs typeface="Gotham"/>
                <a:sym typeface="Gotham"/>
              </a:rPr>
              <a:t>What creative or culturally relevant solutions have you tried (with the element)?</a:t>
            </a:r>
          </a:p>
          <a:p>
            <a:pPr marL="1034415" lvl="1" indent="-742950">
              <a:lnSpc>
                <a:spcPts val="3645"/>
              </a:lnSpc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3200" spc="-65" dirty="0">
                <a:solidFill>
                  <a:srgbClr val="10546D"/>
                </a:solidFill>
                <a:latin typeface="Libre Franklin" pitchFamily="2" charset="77"/>
                <a:cs typeface="Gotham"/>
                <a:sym typeface="Gotham"/>
              </a:rPr>
              <a:t>Share main points with the whole group</a:t>
            </a:r>
          </a:p>
        </p:txBody>
      </p:sp>
    </p:spTree>
    <p:extLst>
      <p:ext uri="{BB962C8B-B14F-4D97-AF65-F5344CB8AC3E}">
        <p14:creationId xmlns:p14="http://schemas.microsoft.com/office/powerpoint/2010/main" val="3547861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38258A-FA66-DBF2-F99C-2A07A7284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llage of images&#10;&#10;AI-generated content may be incorrect.">
            <a:extLst>
              <a:ext uri="{FF2B5EF4-FFF2-40B4-BE49-F238E27FC236}">
                <a16:creationId xmlns:a16="http://schemas.microsoft.com/office/drawing/2014/main" id="{92FB9B4C-0521-1D85-9174-5452AC386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r="17654"/>
          <a:stretch>
            <a:fillRect/>
          </a:stretch>
        </p:blipFill>
        <p:spPr>
          <a:xfrm>
            <a:off x="11837981" y="-18216"/>
            <a:ext cx="6450019" cy="10305216"/>
          </a:xfrm>
          <a:prstGeom prst="rect">
            <a:avLst/>
          </a:prstGeom>
        </p:spPr>
      </p:pic>
      <p:sp>
        <p:nvSpPr>
          <p:cNvPr id="16" name="TextBox 16">
            <a:extLst>
              <a:ext uri="{FF2B5EF4-FFF2-40B4-BE49-F238E27FC236}">
                <a16:creationId xmlns:a16="http://schemas.microsoft.com/office/drawing/2014/main" id="{0DFB6A67-3BE5-7BDF-A5F3-F156C10A9171}"/>
              </a:ext>
            </a:extLst>
          </p:cNvPr>
          <p:cNvSpPr txBox="1"/>
          <p:nvPr/>
        </p:nvSpPr>
        <p:spPr>
          <a:xfrm>
            <a:off x="574471" y="843852"/>
            <a:ext cx="11410077" cy="836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49"/>
              </a:lnSpc>
            </a:pPr>
            <a:r>
              <a:rPr lang="en-US" sz="7100" spc="-179" dirty="0">
                <a:solidFill>
                  <a:srgbClr val="2D6479"/>
                </a:solidFill>
                <a:latin typeface="Libre Franklin" pitchFamily="2" charset="77"/>
                <a:ea typeface="Source Sans Pro"/>
                <a:cs typeface="Source Sans Pro"/>
                <a:sym typeface="Source Sans Pro"/>
              </a:rPr>
              <a:t>GROUP SHARING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14890D-0FBA-5829-75CC-DD24B50FDC24}"/>
              </a:ext>
            </a:extLst>
          </p:cNvPr>
          <p:cNvGrpSpPr/>
          <p:nvPr/>
        </p:nvGrpSpPr>
        <p:grpSpPr>
          <a:xfrm>
            <a:off x="13487400" y="8648700"/>
            <a:ext cx="4191000" cy="1371600"/>
            <a:chOff x="13335000" y="7836085"/>
            <a:chExt cx="4191000" cy="13716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30520CE-07DE-F09D-D0EC-C094B57729CB}"/>
                </a:ext>
              </a:extLst>
            </p:cNvPr>
            <p:cNvSpPr/>
            <p:nvPr/>
          </p:nvSpPr>
          <p:spPr>
            <a:xfrm>
              <a:off x="13335000" y="7836085"/>
              <a:ext cx="4191000" cy="13716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9776650-6D3D-1AB8-8951-DDE8BBD2D46A}"/>
                </a:ext>
              </a:extLst>
            </p:cNvPr>
            <p:cNvSpPr/>
            <p:nvPr/>
          </p:nvSpPr>
          <p:spPr>
            <a:xfrm>
              <a:off x="13933170" y="8053221"/>
              <a:ext cx="3017520" cy="1005840"/>
            </a:xfrm>
            <a:custGeom>
              <a:avLst/>
              <a:gdLst/>
              <a:ahLst/>
              <a:cxnLst/>
              <a:rect l="l" t="t" r="r" b="b"/>
              <a:pathLst>
                <a:path w="5914219" h="1907123">
                  <a:moveTo>
                    <a:pt x="0" y="0"/>
                  </a:moveTo>
                  <a:lnTo>
                    <a:pt x="5914219" y="0"/>
                  </a:lnTo>
                  <a:lnTo>
                    <a:pt x="5914219" y="1907123"/>
                  </a:lnTo>
                  <a:lnTo>
                    <a:pt x="0" y="1907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1052" b="-16946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" name="TextBox 20">
            <a:extLst>
              <a:ext uri="{FF2B5EF4-FFF2-40B4-BE49-F238E27FC236}">
                <a16:creationId xmlns:a16="http://schemas.microsoft.com/office/drawing/2014/main" id="{326937BD-EBF6-C2DC-226A-253CCCD3B2F5}"/>
              </a:ext>
            </a:extLst>
          </p:cNvPr>
          <p:cNvSpPr txBox="1"/>
          <p:nvPr/>
        </p:nvSpPr>
        <p:spPr>
          <a:xfrm>
            <a:off x="228600" y="3162300"/>
            <a:ext cx="11086433" cy="331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91465" lvl="1">
              <a:lnSpc>
                <a:spcPts val="3845"/>
              </a:lnSpc>
              <a:spcAft>
                <a:spcPts val="1800"/>
              </a:spcAft>
            </a:pPr>
            <a:r>
              <a:rPr lang="en-US" sz="4000" spc="-40" dirty="0">
                <a:solidFill>
                  <a:srgbClr val="2D6379"/>
                </a:solidFill>
                <a:latin typeface="Libre Franklin" pitchFamily="2" charset="77"/>
                <a:ea typeface="Gotham"/>
                <a:cs typeface="Gotham"/>
                <a:sym typeface="Gotham"/>
              </a:rPr>
              <a:t>Volunteer from each group share 1-2 top takeaways</a:t>
            </a:r>
          </a:p>
          <a:p>
            <a:pPr marL="1491615" lvl="2" indent="-742950">
              <a:lnSpc>
                <a:spcPts val="3845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spc="-40" dirty="0">
                <a:solidFill>
                  <a:srgbClr val="2D6379"/>
                </a:solidFill>
                <a:latin typeface="Libre Franklin" pitchFamily="2" charset="77"/>
                <a:ea typeface="Gotham"/>
                <a:cs typeface="Gotham"/>
                <a:sym typeface="Gotham"/>
              </a:rPr>
              <a:t>A creative strategy someone mentioned</a:t>
            </a:r>
          </a:p>
          <a:p>
            <a:pPr marL="1491615" lvl="2" indent="-742950">
              <a:lnSpc>
                <a:spcPts val="3845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spc="-40" dirty="0">
                <a:solidFill>
                  <a:srgbClr val="2D6379"/>
                </a:solidFill>
                <a:latin typeface="Libre Franklin" pitchFamily="2" charset="77"/>
                <a:ea typeface="Gotham"/>
                <a:cs typeface="Gotham"/>
                <a:sym typeface="Gotham"/>
              </a:rPr>
              <a:t>A common challenge that others may face</a:t>
            </a:r>
          </a:p>
          <a:p>
            <a:pPr marL="1491615" lvl="2" indent="-742950">
              <a:lnSpc>
                <a:spcPts val="3845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spc="-40" dirty="0">
                <a:solidFill>
                  <a:srgbClr val="2D6379"/>
                </a:solidFill>
                <a:latin typeface="Libre Franklin" pitchFamily="2" charset="77"/>
                <a:ea typeface="Gotham"/>
                <a:cs typeface="Gotham"/>
                <a:sym typeface="Gotham"/>
              </a:rPr>
              <a:t>A tool or partner that has helped</a:t>
            </a:r>
          </a:p>
        </p:txBody>
      </p:sp>
    </p:spTree>
    <p:extLst>
      <p:ext uri="{BB962C8B-B14F-4D97-AF65-F5344CB8AC3E}">
        <p14:creationId xmlns:p14="http://schemas.microsoft.com/office/powerpoint/2010/main" val="969056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5693"/>
            <a:ext cx="18288000" cy="788807"/>
          </a:xfrm>
          <a:custGeom>
            <a:avLst/>
            <a:gdLst/>
            <a:ahLst/>
            <a:cxnLst/>
            <a:rect l="l" t="t" r="r" b="b"/>
            <a:pathLst>
              <a:path w="18288000" h="788807">
                <a:moveTo>
                  <a:pt x="0" y="0"/>
                </a:moveTo>
                <a:lnTo>
                  <a:pt x="18288000" y="0"/>
                </a:lnTo>
                <a:lnTo>
                  <a:pt x="18288000" y="788807"/>
                </a:lnTo>
                <a:lnTo>
                  <a:pt x="0" y="7888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868" t="-34737" r="-166" b="-401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703067" y="4823924"/>
            <a:ext cx="5356333" cy="5000561"/>
          </a:xfrm>
          <a:custGeom>
            <a:avLst/>
            <a:gdLst/>
            <a:ahLst/>
            <a:cxnLst/>
            <a:rect l="l" t="t" r="r" b="b"/>
            <a:pathLst>
              <a:path w="4316937" h="4090607">
                <a:moveTo>
                  <a:pt x="0" y="0"/>
                </a:moveTo>
                <a:lnTo>
                  <a:pt x="4316937" y="0"/>
                </a:lnTo>
                <a:lnTo>
                  <a:pt x="4316937" y="4090607"/>
                </a:lnTo>
                <a:lnTo>
                  <a:pt x="0" y="40906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766" b="-27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2627322" y="1557215"/>
            <a:ext cx="12568943" cy="3194526"/>
            <a:chOff x="0" y="0"/>
            <a:chExt cx="16758590" cy="42593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01877" cy="4259368"/>
            </a:xfrm>
            <a:custGeom>
              <a:avLst/>
              <a:gdLst/>
              <a:ahLst/>
              <a:cxnLst/>
              <a:rect l="l" t="t" r="r" b="b"/>
              <a:pathLst>
                <a:path w="4301877" h="4259368">
                  <a:moveTo>
                    <a:pt x="0" y="0"/>
                  </a:moveTo>
                  <a:lnTo>
                    <a:pt x="4301877" y="0"/>
                  </a:lnTo>
                  <a:lnTo>
                    <a:pt x="4301877" y="4259368"/>
                  </a:lnTo>
                  <a:lnTo>
                    <a:pt x="0" y="4259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Libre Franklin" pitchFamily="2" charset="77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301877" y="152400"/>
              <a:ext cx="12176521" cy="2898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547"/>
                </a:lnSpc>
              </a:pPr>
              <a:r>
                <a:rPr lang="en-US" sz="15042" i="1" spc="-285" dirty="0">
                  <a:solidFill>
                    <a:srgbClr val="10546D"/>
                  </a:solidFill>
                  <a:latin typeface="Libre Franklin" pitchFamily="2" charset="77"/>
                  <a:ea typeface="Source Sans Pro Italics"/>
                  <a:cs typeface="Source Sans Pro Italics"/>
                  <a:sym typeface="Source Sans Pro Italics"/>
                </a:rPr>
                <a:t>Thank you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582070" y="3098702"/>
              <a:ext cx="12176521" cy="979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72"/>
                </a:lnSpc>
              </a:pPr>
              <a:r>
                <a:rPr lang="en-US" sz="5065" b="1" spc="-96">
                  <a:solidFill>
                    <a:srgbClr val="53A1B2"/>
                  </a:solidFill>
                  <a:latin typeface="Libre Franklin" pitchFamily="2" charset="77"/>
                  <a:ea typeface="Gotham Bold"/>
                  <a:cs typeface="Gotham Bold"/>
                  <a:sym typeface="Gotham Bold"/>
                </a:rPr>
                <a:t>We hope to hear from you.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362200" y="6914991"/>
            <a:ext cx="3799091" cy="2077592"/>
            <a:chOff x="0" y="-180975"/>
            <a:chExt cx="4443366" cy="2770123"/>
          </a:xfrm>
        </p:grpSpPr>
        <p:sp>
          <p:nvSpPr>
            <p:cNvPr id="9" name="TextBox 9"/>
            <p:cNvSpPr txBox="1"/>
            <p:nvPr/>
          </p:nvSpPr>
          <p:spPr>
            <a:xfrm>
              <a:off x="0" y="1359570"/>
              <a:ext cx="4428289" cy="12295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38"/>
                </a:lnSpc>
              </a:pPr>
              <a:r>
                <a:rPr lang="en-US" sz="2670">
                  <a:solidFill>
                    <a:srgbClr val="0E4714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osaulter@ksu.edu</a:t>
              </a:r>
            </a:p>
            <a:p>
              <a:pPr algn="l">
                <a:lnSpc>
                  <a:spcPts val="3738"/>
                </a:lnSpc>
              </a:pPr>
              <a:r>
                <a:rPr lang="en-US" sz="2670">
                  <a:solidFill>
                    <a:srgbClr val="0E4714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785.280.0931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5077" y="609641"/>
              <a:ext cx="4428289" cy="896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97"/>
                </a:lnSpc>
              </a:pPr>
              <a:r>
                <a:rPr lang="en-US" sz="2854" i="1" spc="-74" dirty="0">
                  <a:solidFill>
                    <a:srgbClr val="0BA7A8"/>
                  </a:solidFill>
                  <a:latin typeface="Libre Franklin" pitchFamily="2" charset="77"/>
                  <a:ea typeface="Source Sans Pro Italics"/>
                  <a:cs typeface="Source Sans Pro Italics"/>
                  <a:sym typeface="Source Sans Pro Italics"/>
                </a:rPr>
                <a:t>Tribal TAB Co-Director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077" y="-180975"/>
              <a:ext cx="4413211" cy="781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65"/>
                </a:lnSpc>
              </a:pPr>
              <a:r>
                <a:rPr lang="en-US" sz="2762" b="1" spc="-55" dirty="0">
                  <a:solidFill>
                    <a:srgbClr val="10546D"/>
                  </a:solidFill>
                  <a:latin typeface="Libre Franklin" pitchFamily="2" charset="77"/>
                  <a:ea typeface="Gotham Bold"/>
                  <a:cs typeface="Gotham Bold"/>
                  <a:sym typeface="Gotham Bold"/>
                </a:rPr>
                <a:t>Oral Saulters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696200" y="6897920"/>
            <a:ext cx="4038600" cy="2081274"/>
            <a:chOff x="0" y="-180975"/>
            <a:chExt cx="4614200" cy="277503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1345083"/>
              <a:ext cx="4614200" cy="124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61"/>
                </a:lnSpc>
              </a:pPr>
              <a:r>
                <a:rPr lang="en-US" sz="2687">
                  <a:solidFill>
                    <a:srgbClr val="0E4714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jmclancey@ksu.edu</a:t>
              </a:r>
            </a:p>
            <a:p>
              <a:pPr algn="l">
                <a:lnSpc>
                  <a:spcPts val="3761"/>
                </a:lnSpc>
              </a:pPr>
              <a:r>
                <a:rPr lang="en-US" sz="2687">
                  <a:solidFill>
                    <a:srgbClr val="0E4714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319.270.3394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04201"/>
              <a:ext cx="4456567" cy="897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13"/>
                </a:lnSpc>
              </a:pPr>
              <a:r>
                <a:rPr lang="en-US" sz="2872" i="1" spc="-74" dirty="0">
                  <a:solidFill>
                    <a:srgbClr val="0BA7A8"/>
                  </a:solidFill>
                  <a:latin typeface="Libre Franklin" pitchFamily="2" charset="77"/>
                  <a:ea typeface="Source Sans Pro Italics"/>
                  <a:cs typeface="Source Sans Pro Italics"/>
                  <a:sym typeface="Source Sans Pro Italics"/>
                </a:rPr>
                <a:t>Tribal TAB Co-Director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80975"/>
              <a:ext cx="4441393" cy="782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98"/>
                </a:lnSpc>
              </a:pPr>
              <a:r>
                <a:rPr lang="en-US" sz="2779" b="1" spc="-55" dirty="0">
                  <a:solidFill>
                    <a:srgbClr val="10546D"/>
                  </a:solidFill>
                  <a:latin typeface="Libre Franklin" pitchFamily="2" charset="77"/>
                  <a:ea typeface="Gotham Bold"/>
                  <a:cs typeface="Gotham Bold"/>
                  <a:sym typeface="Gotham Bold"/>
                </a:rPr>
                <a:t>Jennifer Clancey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451B92-B377-BEAA-D6F5-6605E0260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>
            <a:extLst>
              <a:ext uri="{FF2B5EF4-FFF2-40B4-BE49-F238E27FC236}">
                <a16:creationId xmlns:a16="http://schemas.microsoft.com/office/drawing/2014/main" id="{59C69C25-E74C-68BA-FB25-0C0D3039A4A7}"/>
              </a:ext>
            </a:extLst>
          </p:cNvPr>
          <p:cNvSpPr/>
          <p:nvPr/>
        </p:nvSpPr>
        <p:spPr>
          <a:xfrm>
            <a:off x="0" y="-191386"/>
            <a:ext cx="18288000" cy="822397"/>
          </a:xfrm>
          <a:custGeom>
            <a:avLst/>
            <a:gdLst/>
            <a:ahLst/>
            <a:cxnLst/>
            <a:rect l="l" t="t" r="r" b="b"/>
            <a:pathLst>
              <a:path w="18288000" h="822397">
                <a:moveTo>
                  <a:pt x="0" y="0"/>
                </a:moveTo>
                <a:lnTo>
                  <a:pt x="18288000" y="0"/>
                </a:lnTo>
                <a:lnTo>
                  <a:pt x="18288000" y="822397"/>
                </a:lnTo>
                <a:lnTo>
                  <a:pt x="0" y="822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868" t="-33318" r="-166" b="-3439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 descr="A cartoon of a tree and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06351F1-95EA-22BA-45DD-6841D04EF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631011"/>
            <a:ext cx="3973437" cy="178119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403FEF5-36F1-5D82-FFD8-A879453F2A82}"/>
              </a:ext>
            </a:extLst>
          </p:cNvPr>
          <p:cNvGrpSpPr/>
          <p:nvPr/>
        </p:nvGrpSpPr>
        <p:grpSpPr>
          <a:xfrm>
            <a:off x="209352" y="3347575"/>
            <a:ext cx="6101151" cy="3198417"/>
            <a:chOff x="417194" y="1687571"/>
            <a:chExt cx="4067434" cy="213227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FBE0748-A391-C5B3-D941-54374C72139D}"/>
                </a:ext>
              </a:extLst>
            </p:cNvPr>
            <p:cNvSpPr txBox="1"/>
            <p:nvPr/>
          </p:nvSpPr>
          <p:spPr>
            <a:xfrm>
              <a:off x="417194" y="1687571"/>
              <a:ext cx="403288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b="1" dirty="0">
                  <a:solidFill>
                    <a:srgbClr val="2D6379"/>
                  </a:solidFill>
                  <a:latin typeface="Libre Franklin" pitchFamily="2" charset="77"/>
                  <a:ea typeface="Source Sans Pro" panose="020B0503030403020204" pitchFamily="34" charset="0"/>
                </a:rPr>
                <a:t>Who We Are</a:t>
              </a:r>
            </a:p>
            <a:p>
              <a:pPr algn="just"/>
              <a:r>
                <a:rPr lang="en-US" sz="2800" dirty="0">
                  <a:latin typeface="Libre Franklin" pitchFamily="2" charset="77"/>
                  <a:ea typeface="Source Sans Pro" panose="020B0503030403020204" pitchFamily="34" charset="0"/>
                </a:rPr>
                <a:t>Tribal TAB is a collaborative partnership between KSU, ITEP, and ANTHC.</a:t>
              </a:r>
            </a:p>
            <a:p>
              <a:endParaRPr lang="en-US" sz="30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  <a:p>
              <a:endParaRPr lang="en-US" sz="3000" dirty="0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pic>
          <p:nvPicPr>
            <p:cNvPr id="23" name="Picture 22" descr="A logo with mountains in the background&#10;&#10;Description automatically generated">
              <a:extLst>
                <a:ext uri="{FF2B5EF4-FFF2-40B4-BE49-F238E27FC236}">
                  <a16:creationId xmlns:a16="http://schemas.microsoft.com/office/drawing/2014/main" id="{56C7538D-2F72-0E06-E356-EF6DDC7AC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144" y="3096165"/>
              <a:ext cx="3816484" cy="72368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1A31D0E-6EF5-F65A-B18A-2DA9B07B35D5}"/>
              </a:ext>
            </a:extLst>
          </p:cNvPr>
          <p:cNvSpPr txBox="1"/>
          <p:nvPr/>
        </p:nvSpPr>
        <p:spPr>
          <a:xfrm>
            <a:off x="209351" y="6799932"/>
            <a:ext cx="604932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2D6379"/>
                </a:solidFill>
                <a:latin typeface="Libre Franklin" pitchFamily="2" charset="77"/>
                <a:ea typeface="Source Sans Pro" panose="020B0503030403020204" pitchFamily="34" charset="0"/>
              </a:rPr>
              <a:t>What We Do</a:t>
            </a:r>
          </a:p>
          <a:p>
            <a:pPr algn="just"/>
            <a:r>
              <a:rPr lang="en-US" sz="2800" dirty="0">
                <a:latin typeface="Libre Franklin" pitchFamily="2" charset="77"/>
                <a:ea typeface="Source Sans Pro" panose="020B0503030403020204" pitchFamily="34" charset="0"/>
              </a:rPr>
              <a:t>The Tribal TAB network provides free technical assistance to all federally recognized Tribes, Alaska Native Villages, and other Tribal entities.</a:t>
            </a:r>
          </a:p>
        </p:txBody>
      </p:sp>
      <p:pic>
        <p:nvPicPr>
          <p:cNvPr id="25" name="Picture 24" descr="A diagram of a diagram&#10;&#10;Description automatically generated">
            <a:extLst>
              <a:ext uri="{FF2B5EF4-FFF2-40B4-BE49-F238E27FC236}">
                <a16:creationId xmlns:a16="http://schemas.microsoft.com/office/drawing/2014/main" id="{A7EDE4E2-42D7-BE00-7D87-CF8766244F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1" t="30333" r="36510" b="30217"/>
          <a:stretch/>
        </p:blipFill>
        <p:spPr>
          <a:xfrm>
            <a:off x="6514933" y="3668059"/>
            <a:ext cx="4849182" cy="497598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69EBB0-28E5-2EF4-DB11-16BFC3A8A46F}"/>
              </a:ext>
            </a:extLst>
          </p:cNvPr>
          <p:cNvSpPr txBox="1"/>
          <p:nvPr/>
        </p:nvSpPr>
        <p:spPr>
          <a:xfrm>
            <a:off x="11388780" y="3352835"/>
            <a:ext cx="6689868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245758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 </a:t>
            </a:r>
            <a:r>
              <a:rPr lang="en-US" sz="4200" b="1" dirty="0">
                <a:solidFill>
                  <a:srgbClr val="2D6379"/>
                </a:solidFill>
                <a:latin typeface="Libre Franklin" pitchFamily="2" charset="77"/>
                <a:ea typeface="Source Sans Pro" panose="020B0503030403020204" pitchFamily="34" charset="0"/>
              </a:rPr>
              <a:t>How We Can Assist</a:t>
            </a:r>
          </a:p>
          <a:p>
            <a:pPr marL="514350" indent="-377190">
              <a:buClr>
                <a:srgbClr val="245758"/>
              </a:buClr>
              <a:buSzPct val="75000"/>
              <a:buFont typeface="Wingdings" pitchFamily="2" charset="2"/>
              <a:buChar char="v"/>
            </a:pPr>
            <a:r>
              <a:rPr lang="en-US" sz="2800" dirty="0">
                <a:latin typeface="Libre Franklin" pitchFamily="2" charset="77"/>
                <a:ea typeface="Source Sans Pro" panose="020B0503030403020204" pitchFamily="34" charset="0"/>
              </a:rPr>
              <a:t>Help identifying &amp; prioritizing brownfields</a:t>
            </a:r>
          </a:p>
          <a:p>
            <a:pPr marL="514350" indent="-377190">
              <a:buClr>
                <a:srgbClr val="245758"/>
              </a:buClr>
              <a:buSzPct val="75000"/>
              <a:buFont typeface="Wingdings" pitchFamily="2" charset="2"/>
              <a:buChar char="v"/>
            </a:pPr>
            <a:r>
              <a:rPr lang="en-US" sz="2800" dirty="0">
                <a:latin typeface="Libre Franklin" pitchFamily="2" charset="77"/>
                <a:ea typeface="Source Sans Pro" panose="020B0503030403020204" pitchFamily="34" charset="0"/>
              </a:rPr>
              <a:t>Tribal Response Program resources</a:t>
            </a:r>
          </a:p>
          <a:p>
            <a:pPr marL="514350" indent="-377190">
              <a:buClr>
                <a:srgbClr val="245758"/>
              </a:buClr>
              <a:buSzPct val="75000"/>
              <a:buFont typeface="Wingdings" pitchFamily="2" charset="2"/>
              <a:buChar char="v"/>
            </a:pPr>
            <a:r>
              <a:rPr lang="en-US" sz="2800" dirty="0">
                <a:latin typeface="Libre Franklin" pitchFamily="2" charset="77"/>
                <a:ea typeface="Source Sans Pro" panose="020B0503030403020204" pitchFamily="34" charset="0"/>
              </a:rPr>
              <a:t>Tribal Brownfields Knowledge Circle</a:t>
            </a:r>
          </a:p>
          <a:p>
            <a:pPr marL="514350" indent="-377190">
              <a:buClr>
                <a:srgbClr val="245758"/>
              </a:buClr>
              <a:buSzPct val="75000"/>
              <a:buFont typeface="Wingdings" pitchFamily="2" charset="2"/>
              <a:buChar char="v"/>
            </a:pPr>
            <a:r>
              <a:rPr lang="en-US" sz="2800" dirty="0">
                <a:latin typeface="Libre Franklin" pitchFamily="2" charset="77"/>
                <a:ea typeface="Source Sans Pro" panose="020B0503030403020204" pitchFamily="34" charset="0"/>
              </a:rPr>
              <a:t>Identify potential funding</a:t>
            </a:r>
          </a:p>
          <a:p>
            <a:pPr marL="514350" indent="-377190">
              <a:buClr>
                <a:srgbClr val="245758"/>
              </a:buClr>
              <a:buSzPct val="75000"/>
              <a:buFont typeface="Wingdings" pitchFamily="2" charset="2"/>
              <a:buChar char="v"/>
            </a:pPr>
            <a:r>
              <a:rPr lang="en-US" sz="2800" dirty="0">
                <a:latin typeface="Libre Franklin" pitchFamily="2" charset="77"/>
                <a:ea typeface="Source Sans Pro" panose="020B0503030403020204" pitchFamily="34" charset="0"/>
              </a:rPr>
              <a:t>Brownfields for renewable energy &amp; energy sovereignty</a:t>
            </a:r>
          </a:p>
          <a:p>
            <a:pPr marL="514350" indent="-377190">
              <a:buClr>
                <a:srgbClr val="245758"/>
              </a:buClr>
              <a:buSzPct val="75000"/>
              <a:buFont typeface="Wingdings" pitchFamily="2" charset="2"/>
              <a:buChar char="v"/>
            </a:pPr>
            <a:r>
              <a:rPr lang="en-US" sz="2800" dirty="0">
                <a:latin typeface="Libre Franklin" pitchFamily="2" charset="77"/>
                <a:ea typeface="Source Sans Pro" panose="020B0503030403020204" pitchFamily="34" charset="0"/>
              </a:rPr>
              <a:t>Incorporate culture &amp; tradition in brownfields efforts</a:t>
            </a:r>
          </a:p>
          <a:p>
            <a:pPr marL="514350" indent="-377190">
              <a:buClr>
                <a:srgbClr val="245758"/>
              </a:buClr>
              <a:buSzPct val="75000"/>
              <a:buFont typeface="Wingdings" pitchFamily="2" charset="2"/>
              <a:buChar char="v"/>
            </a:pPr>
            <a:r>
              <a:rPr lang="en-US" sz="2800" dirty="0">
                <a:latin typeface="Libre Franklin" pitchFamily="2" charset="77"/>
                <a:ea typeface="Source Sans Pro" panose="020B0503030403020204" pitchFamily="34" charset="0"/>
              </a:rPr>
              <a:t>Planning &amp; redevelopment visioning</a:t>
            </a:r>
          </a:p>
          <a:p>
            <a:pPr marL="514350" indent="-377190">
              <a:buClr>
                <a:srgbClr val="245758"/>
              </a:buClr>
              <a:buSzPct val="75000"/>
              <a:buFont typeface="Wingdings" pitchFamily="2" charset="2"/>
              <a:buChar char="v"/>
            </a:pPr>
            <a:r>
              <a:rPr lang="en-US" sz="2800" dirty="0">
                <a:latin typeface="Libre Franklin" pitchFamily="2" charset="77"/>
                <a:ea typeface="Source Sans Pro" panose="020B0503030403020204" pitchFamily="34" charset="0"/>
              </a:rPr>
              <a:t>Review of technical documents</a:t>
            </a:r>
          </a:p>
          <a:p>
            <a:pPr marL="514350" indent="-377190">
              <a:buClr>
                <a:srgbClr val="245758"/>
              </a:buClr>
              <a:buSzPct val="75000"/>
              <a:buFont typeface="Wingdings" pitchFamily="2" charset="2"/>
              <a:buChar char="v"/>
            </a:pPr>
            <a:r>
              <a:rPr lang="en-US" sz="2800" dirty="0">
                <a:latin typeface="Libre Franklin" pitchFamily="2" charset="77"/>
                <a:ea typeface="Source Sans Pro" panose="020B0503030403020204" pitchFamily="34" charset="0"/>
              </a:rPr>
              <a:t>And much, much more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F0A846-9358-E6B2-7657-DBF9FA1E2386}"/>
              </a:ext>
            </a:extLst>
          </p:cNvPr>
          <p:cNvSpPr txBox="1"/>
          <p:nvPr/>
        </p:nvSpPr>
        <p:spPr>
          <a:xfrm>
            <a:off x="6154291" y="8457005"/>
            <a:ext cx="5533254" cy="120032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2D6379"/>
                </a:solidFill>
                <a:latin typeface="Libre Franklin" pitchFamily="2" charset="77"/>
                <a:ea typeface="Source Sans Pro" panose="020B0503030403020204" pitchFamily="34" charset="0"/>
              </a:rPr>
              <a:t>Contact Us</a:t>
            </a:r>
          </a:p>
          <a:p>
            <a:pPr algn="ctr"/>
            <a:r>
              <a:rPr lang="en-US" sz="2800" dirty="0">
                <a:latin typeface="Libre Franklin" pitchFamily="2" charset="77"/>
                <a:ea typeface="Source Sans Pro" panose="020B0503030403020204" pitchFamily="34" charset="0"/>
              </a:rPr>
              <a:t>Tribal-TAB@ksu.edu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CE7648-57B8-3ECB-854C-2A4C63BFE34F}"/>
              </a:ext>
            </a:extLst>
          </p:cNvPr>
          <p:cNvSpPr txBox="1"/>
          <p:nvPr/>
        </p:nvSpPr>
        <p:spPr>
          <a:xfrm>
            <a:off x="946500" y="2129006"/>
            <a:ext cx="15948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>
                <a:solidFill>
                  <a:srgbClr val="221E1F"/>
                </a:solidFill>
                <a:latin typeface="Libre Franklin" pitchFamily="2" charset="77"/>
                <a:ea typeface="Source Sans Pro" panose="020B0503030403020204" pitchFamily="34" charset="0"/>
              </a:rPr>
              <a:t>The Tribal Technical Assistance to Brownfields (Tribal TAB) program supports </a:t>
            </a:r>
          </a:p>
          <a:p>
            <a:pPr algn="ctr"/>
            <a:r>
              <a:rPr lang="en-US" sz="3000" i="1" dirty="0">
                <a:solidFill>
                  <a:srgbClr val="221E1F"/>
                </a:solidFill>
                <a:latin typeface="Libre Franklin" pitchFamily="2" charset="77"/>
                <a:ea typeface="Source Sans Pro" panose="020B0503030403020204" pitchFamily="34" charset="0"/>
              </a:rPr>
              <a:t>Indigenous communities in protecting and restoring sacred lands. </a:t>
            </a:r>
          </a:p>
        </p:txBody>
      </p:sp>
    </p:spTree>
    <p:extLst>
      <p:ext uri="{BB962C8B-B14F-4D97-AF65-F5344CB8AC3E}">
        <p14:creationId xmlns:p14="http://schemas.microsoft.com/office/powerpoint/2010/main" val="2705065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703AC8-C00E-C0FF-9467-ABB503160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llage of images&#10;&#10;AI-generated content may be incorrect.">
            <a:extLst>
              <a:ext uri="{FF2B5EF4-FFF2-40B4-BE49-F238E27FC236}">
                <a16:creationId xmlns:a16="http://schemas.microsoft.com/office/drawing/2014/main" id="{CE328D65-C388-15F7-0AFC-DC5698194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r="17654"/>
          <a:stretch>
            <a:fillRect/>
          </a:stretch>
        </p:blipFill>
        <p:spPr>
          <a:xfrm>
            <a:off x="11837981" y="-18216"/>
            <a:ext cx="6450019" cy="10305216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B8C83D96-B600-254E-2956-3DD468470543}"/>
              </a:ext>
            </a:extLst>
          </p:cNvPr>
          <p:cNvSpPr txBox="1"/>
          <p:nvPr/>
        </p:nvSpPr>
        <p:spPr>
          <a:xfrm>
            <a:off x="381001" y="4054650"/>
            <a:ext cx="11277600" cy="27392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2965" lvl="1" indent="-571500" algn="l">
              <a:lnSpc>
                <a:spcPts val="3645"/>
              </a:lnSpc>
              <a:buFont typeface="+mj-lt"/>
              <a:buAutoNum type="romanUcPeriod"/>
            </a:pPr>
            <a:r>
              <a:rPr lang="en-US" sz="4000" spc="-40" dirty="0">
                <a:solidFill>
                  <a:srgbClr val="2D6379"/>
                </a:solidFill>
                <a:latin typeface="Libre Franklin" pitchFamily="2" charset="77"/>
                <a:ea typeface="Gotham"/>
                <a:cs typeface="Gotham"/>
                <a:sym typeface="Gotham"/>
              </a:rPr>
              <a:t>Build a shared understanding of the 128(a) elements</a:t>
            </a:r>
          </a:p>
          <a:p>
            <a:pPr marL="862965" lvl="1" indent="-571500" algn="l">
              <a:lnSpc>
                <a:spcPct val="150000"/>
              </a:lnSpc>
              <a:spcBef>
                <a:spcPts val="600"/>
              </a:spcBef>
              <a:buFont typeface="+mj-lt"/>
              <a:buAutoNum type="romanUcPeriod"/>
            </a:pPr>
            <a:r>
              <a:rPr lang="en-US" sz="4000" spc="-40" dirty="0">
                <a:solidFill>
                  <a:srgbClr val="2D6379"/>
                </a:solidFill>
                <a:latin typeface="Libre Franklin" pitchFamily="2" charset="77"/>
                <a:ea typeface="Gotham"/>
                <a:cs typeface="Gotham"/>
                <a:sym typeface="Gotham"/>
              </a:rPr>
              <a:t>Surface creative and actionable strategies</a:t>
            </a:r>
          </a:p>
          <a:p>
            <a:pPr marL="862965" lvl="1" indent="-571500" algn="l">
              <a:lnSpc>
                <a:spcPct val="150000"/>
              </a:lnSpc>
              <a:buFont typeface="+mj-lt"/>
              <a:buAutoNum type="romanUcPeriod"/>
            </a:pPr>
            <a:r>
              <a:rPr lang="en-US" sz="4000" spc="-40" dirty="0">
                <a:solidFill>
                  <a:srgbClr val="2D6379"/>
                </a:solidFill>
                <a:latin typeface="Libre Franklin" pitchFamily="2" charset="77"/>
                <a:ea typeface="Gotham"/>
                <a:cs typeface="Gotham"/>
                <a:sym typeface="Gotham"/>
              </a:rPr>
              <a:t>Foster peer connections and idea-sharing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1DB9A1E1-F6B1-C513-45BD-474231E65F1A}"/>
              </a:ext>
            </a:extLst>
          </p:cNvPr>
          <p:cNvSpPr txBox="1"/>
          <p:nvPr/>
        </p:nvSpPr>
        <p:spPr>
          <a:xfrm>
            <a:off x="687329" y="922442"/>
            <a:ext cx="10844324" cy="1631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49"/>
              </a:lnSpc>
            </a:pPr>
            <a:r>
              <a:rPr lang="en-US" sz="7100" spc="-179" dirty="0">
                <a:solidFill>
                  <a:srgbClr val="2D6479"/>
                </a:solidFill>
                <a:latin typeface="Libre Franklin" pitchFamily="2" charset="77"/>
                <a:ea typeface="Source Sans Pro"/>
                <a:cs typeface="Source Sans Pro"/>
                <a:sym typeface="Source Sans Pro"/>
              </a:rPr>
              <a:t>INTENTIONS</a:t>
            </a:r>
            <a:r>
              <a:rPr lang="en-US" sz="7183" spc="-179" dirty="0">
                <a:solidFill>
                  <a:srgbClr val="2D6479"/>
                </a:solidFill>
                <a:latin typeface="Libre Franklin" pitchFamily="2" charset="77"/>
                <a:ea typeface="Source Sans Pro"/>
                <a:cs typeface="Source Sans Pro"/>
                <a:sym typeface="Source Sans Pro"/>
              </a:rPr>
              <a:t> FOR THIS SESSION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41730E-5323-A297-64E3-9C701F7F2E6B}"/>
              </a:ext>
            </a:extLst>
          </p:cNvPr>
          <p:cNvGrpSpPr/>
          <p:nvPr/>
        </p:nvGrpSpPr>
        <p:grpSpPr>
          <a:xfrm>
            <a:off x="13487400" y="8648700"/>
            <a:ext cx="4191000" cy="1371600"/>
            <a:chOff x="13335000" y="7836085"/>
            <a:chExt cx="4191000" cy="13716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251FB77-8D0F-5F59-6B15-B9C7E70C1E65}"/>
                </a:ext>
              </a:extLst>
            </p:cNvPr>
            <p:cNvSpPr/>
            <p:nvPr/>
          </p:nvSpPr>
          <p:spPr>
            <a:xfrm>
              <a:off x="13335000" y="7836085"/>
              <a:ext cx="4191000" cy="13716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0BE0C23-F5F1-FCAE-4EE5-0A5ECDF5C33A}"/>
                </a:ext>
              </a:extLst>
            </p:cNvPr>
            <p:cNvSpPr/>
            <p:nvPr/>
          </p:nvSpPr>
          <p:spPr>
            <a:xfrm>
              <a:off x="13933170" y="8053221"/>
              <a:ext cx="3017520" cy="1005840"/>
            </a:xfrm>
            <a:custGeom>
              <a:avLst/>
              <a:gdLst/>
              <a:ahLst/>
              <a:cxnLst/>
              <a:rect l="l" t="t" r="r" b="b"/>
              <a:pathLst>
                <a:path w="5914219" h="1907123">
                  <a:moveTo>
                    <a:pt x="0" y="0"/>
                  </a:moveTo>
                  <a:lnTo>
                    <a:pt x="5914219" y="0"/>
                  </a:lnTo>
                  <a:lnTo>
                    <a:pt x="5914219" y="1907123"/>
                  </a:lnTo>
                  <a:lnTo>
                    <a:pt x="0" y="1907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1052" b="-16946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35334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C4DF03-5A81-97D7-6549-3C6893FA5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llage of images&#10;&#10;AI-generated content may be incorrect.">
            <a:extLst>
              <a:ext uri="{FF2B5EF4-FFF2-40B4-BE49-F238E27FC236}">
                <a16:creationId xmlns:a16="http://schemas.microsoft.com/office/drawing/2014/main" id="{998FD5B3-38DB-C1F0-085D-183DB9026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r="17654"/>
          <a:stretch>
            <a:fillRect/>
          </a:stretch>
        </p:blipFill>
        <p:spPr>
          <a:xfrm>
            <a:off x="11837981" y="-18216"/>
            <a:ext cx="6450019" cy="10305216"/>
          </a:xfrm>
          <a:prstGeom prst="rect">
            <a:avLst/>
          </a:prstGeom>
        </p:spPr>
      </p:pic>
      <p:sp>
        <p:nvSpPr>
          <p:cNvPr id="16" name="TextBox 16">
            <a:extLst>
              <a:ext uri="{FF2B5EF4-FFF2-40B4-BE49-F238E27FC236}">
                <a16:creationId xmlns:a16="http://schemas.microsoft.com/office/drawing/2014/main" id="{DD6FFD72-27DF-29B2-54FE-B52D4DD35848}"/>
              </a:ext>
            </a:extLst>
          </p:cNvPr>
          <p:cNvSpPr txBox="1"/>
          <p:nvPr/>
        </p:nvSpPr>
        <p:spPr>
          <a:xfrm>
            <a:off x="685800" y="2961556"/>
            <a:ext cx="10844324" cy="3491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49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7100" spc="-179" dirty="0">
                <a:solidFill>
                  <a:srgbClr val="2D6479"/>
                </a:solidFill>
                <a:latin typeface="Libre Franklin" pitchFamily="2" charset="77"/>
                <a:ea typeface="Source Sans Pro"/>
                <a:cs typeface="Source Sans Pro"/>
                <a:sym typeface="Source Sans Pro"/>
              </a:rPr>
              <a:t>WHAT’S ONE WORD OR PHRASE THAT DESCRIBES HOW YOUR PROGRAM IS DOING?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38BE13-9859-849C-B5BD-7E7F35515EB4}"/>
              </a:ext>
            </a:extLst>
          </p:cNvPr>
          <p:cNvGrpSpPr/>
          <p:nvPr/>
        </p:nvGrpSpPr>
        <p:grpSpPr>
          <a:xfrm>
            <a:off x="13487400" y="8648700"/>
            <a:ext cx="4191000" cy="1371600"/>
            <a:chOff x="13335000" y="7836085"/>
            <a:chExt cx="4191000" cy="13716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2C76764C-6FB7-2A58-9A74-4513791A31CE}"/>
                </a:ext>
              </a:extLst>
            </p:cNvPr>
            <p:cNvSpPr/>
            <p:nvPr/>
          </p:nvSpPr>
          <p:spPr>
            <a:xfrm>
              <a:off x="13335000" y="7836085"/>
              <a:ext cx="4191000" cy="13716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197E91A-90AD-844A-61F3-690B0B24460E}"/>
                </a:ext>
              </a:extLst>
            </p:cNvPr>
            <p:cNvSpPr/>
            <p:nvPr/>
          </p:nvSpPr>
          <p:spPr>
            <a:xfrm>
              <a:off x="13933170" y="8053221"/>
              <a:ext cx="3017520" cy="1005840"/>
            </a:xfrm>
            <a:custGeom>
              <a:avLst/>
              <a:gdLst/>
              <a:ahLst/>
              <a:cxnLst/>
              <a:rect l="l" t="t" r="r" b="b"/>
              <a:pathLst>
                <a:path w="5914219" h="1907123">
                  <a:moveTo>
                    <a:pt x="0" y="0"/>
                  </a:moveTo>
                  <a:lnTo>
                    <a:pt x="5914219" y="0"/>
                  </a:lnTo>
                  <a:lnTo>
                    <a:pt x="5914219" y="1907123"/>
                  </a:lnTo>
                  <a:lnTo>
                    <a:pt x="0" y="1907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1052" b="-16946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2521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A1B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CB8F13-63AA-7E19-0C96-F7E17D892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009840F6-8782-E4BE-5CF5-9AFCB5AA3D3E}"/>
              </a:ext>
            </a:extLst>
          </p:cNvPr>
          <p:cNvSpPr/>
          <p:nvPr/>
        </p:nvSpPr>
        <p:spPr>
          <a:xfrm>
            <a:off x="-1" y="0"/>
            <a:ext cx="18288001" cy="749051"/>
          </a:xfrm>
          <a:custGeom>
            <a:avLst/>
            <a:gdLst/>
            <a:ahLst/>
            <a:cxnLst/>
            <a:rect l="l" t="t" r="r" b="b"/>
            <a:pathLst>
              <a:path w="21012049" h="749051">
                <a:moveTo>
                  <a:pt x="0" y="0"/>
                </a:moveTo>
                <a:lnTo>
                  <a:pt x="21012049" y="0"/>
                </a:lnTo>
                <a:lnTo>
                  <a:pt x="21012049" y="749051"/>
                </a:lnTo>
                <a:lnTo>
                  <a:pt x="0" y="7490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 t="-48702" b="-2466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0D3B61F-6507-487A-D6DB-0F59A49F9C43}"/>
              </a:ext>
            </a:extLst>
          </p:cNvPr>
          <p:cNvSpPr txBox="1"/>
          <p:nvPr/>
        </p:nvSpPr>
        <p:spPr>
          <a:xfrm>
            <a:off x="1066800" y="3733677"/>
            <a:ext cx="15087600" cy="2487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657"/>
              </a:lnSpc>
            </a:pPr>
            <a:r>
              <a:rPr lang="en-US" sz="8800" b="1" spc="-85" dirty="0">
                <a:solidFill>
                  <a:schemeClr val="bg1"/>
                </a:solidFill>
                <a:latin typeface="Libre Franklin" pitchFamily="2" charset="77"/>
                <a:ea typeface="Source Sans Pro" panose="020B0503030403020204" pitchFamily="34" charset="0"/>
                <a:cs typeface="Gotham"/>
                <a:sym typeface="Source Sans Pro Bold"/>
              </a:rPr>
              <a:t>Understanding &amp; Innovating Within the 4 Elements</a:t>
            </a:r>
            <a:endParaRPr lang="en-US" sz="8800" b="1" spc="-342" dirty="0">
              <a:solidFill>
                <a:schemeClr val="bg1"/>
              </a:solidFill>
              <a:latin typeface="Libre Franklin" pitchFamily="2" charset="77"/>
              <a:ea typeface="Source Sans Pro Bold"/>
              <a:cs typeface="Source Sans Pro Bold"/>
              <a:sym typeface="Source Sans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2751219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4116BA-43EC-7127-4F28-808F0D20E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llage of images&#10;&#10;AI-generated content may be incorrect.">
            <a:extLst>
              <a:ext uri="{FF2B5EF4-FFF2-40B4-BE49-F238E27FC236}">
                <a16:creationId xmlns:a16="http://schemas.microsoft.com/office/drawing/2014/main" id="{935105B3-08E7-BE57-C432-CB27DD1F8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r="17654"/>
          <a:stretch>
            <a:fillRect/>
          </a:stretch>
        </p:blipFill>
        <p:spPr>
          <a:xfrm>
            <a:off x="11837981" y="-18216"/>
            <a:ext cx="6450019" cy="10305216"/>
          </a:xfrm>
          <a:prstGeom prst="rect">
            <a:avLst/>
          </a:prstGeom>
        </p:spPr>
      </p:pic>
      <p:sp>
        <p:nvSpPr>
          <p:cNvPr id="16" name="TextBox 16">
            <a:extLst>
              <a:ext uri="{FF2B5EF4-FFF2-40B4-BE49-F238E27FC236}">
                <a16:creationId xmlns:a16="http://schemas.microsoft.com/office/drawing/2014/main" id="{496C42B4-99B3-1623-22B6-E235F64C2D4B}"/>
              </a:ext>
            </a:extLst>
          </p:cNvPr>
          <p:cNvSpPr txBox="1"/>
          <p:nvPr/>
        </p:nvSpPr>
        <p:spPr>
          <a:xfrm>
            <a:off x="564294" y="799145"/>
            <a:ext cx="10253522" cy="16762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49"/>
              </a:lnSpc>
            </a:pPr>
            <a:r>
              <a:rPr lang="en-US" sz="7100" spc="-179" dirty="0">
                <a:solidFill>
                  <a:srgbClr val="2D6479"/>
                </a:solidFill>
                <a:latin typeface="Libre Franklin" pitchFamily="2" charset="77"/>
                <a:ea typeface="Source Sans Pro"/>
                <a:cs typeface="Source Sans Pro"/>
                <a:sym typeface="Source Sans Pro"/>
              </a:rPr>
              <a:t>1. TIMELY SURVEY AND INVENTORY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2C554A-B7D2-84E4-1B33-5CC62A004D71}"/>
              </a:ext>
            </a:extLst>
          </p:cNvPr>
          <p:cNvGrpSpPr/>
          <p:nvPr/>
        </p:nvGrpSpPr>
        <p:grpSpPr>
          <a:xfrm>
            <a:off x="13487400" y="8648700"/>
            <a:ext cx="4191000" cy="1371600"/>
            <a:chOff x="13335000" y="7836085"/>
            <a:chExt cx="4191000" cy="13716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0B6DECB0-2EFB-C802-423B-1FDC2324017C}"/>
                </a:ext>
              </a:extLst>
            </p:cNvPr>
            <p:cNvSpPr/>
            <p:nvPr/>
          </p:nvSpPr>
          <p:spPr>
            <a:xfrm>
              <a:off x="13335000" y="7836085"/>
              <a:ext cx="4191000" cy="13716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09F4768-A92B-B4B6-E5FA-1D06649456F3}"/>
                </a:ext>
              </a:extLst>
            </p:cNvPr>
            <p:cNvSpPr/>
            <p:nvPr/>
          </p:nvSpPr>
          <p:spPr>
            <a:xfrm>
              <a:off x="13933170" y="8053221"/>
              <a:ext cx="3017520" cy="1005840"/>
            </a:xfrm>
            <a:custGeom>
              <a:avLst/>
              <a:gdLst/>
              <a:ahLst/>
              <a:cxnLst/>
              <a:rect l="l" t="t" r="r" b="b"/>
              <a:pathLst>
                <a:path w="5914219" h="1907123">
                  <a:moveTo>
                    <a:pt x="0" y="0"/>
                  </a:moveTo>
                  <a:lnTo>
                    <a:pt x="5914219" y="0"/>
                  </a:lnTo>
                  <a:lnTo>
                    <a:pt x="5914219" y="1907123"/>
                  </a:lnTo>
                  <a:lnTo>
                    <a:pt x="0" y="1907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1052" b="-16946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" name="Group 19">
            <a:extLst>
              <a:ext uri="{FF2B5EF4-FFF2-40B4-BE49-F238E27FC236}">
                <a16:creationId xmlns:a16="http://schemas.microsoft.com/office/drawing/2014/main" id="{20298082-2551-8B81-0942-80D18473098F}"/>
              </a:ext>
            </a:extLst>
          </p:cNvPr>
          <p:cNvGrpSpPr/>
          <p:nvPr/>
        </p:nvGrpSpPr>
        <p:grpSpPr>
          <a:xfrm>
            <a:off x="480124" y="2934291"/>
            <a:ext cx="10681286" cy="1520873"/>
            <a:chOff x="0" y="133351"/>
            <a:chExt cx="12005478" cy="2027830"/>
          </a:xfrm>
        </p:grpSpPr>
        <p:sp>
          <p:nvSpPr>
            <p:cNvPr id="3" name="TextBox 20">
              <a:extLst>
                <a:ext uri="{FF2B5EF4-FFF2-40B4-BE49-F238E27FC236}">
                  <a16:creationId xmlns:a16="http://schemas.microsoft.com/office/drawing/2014/main" id="{3E47BEF7-9C92-DDE9-E755-D91F362AB6F0}"/>
                </a:ext>
              </a:extLst>
            </p:cNvPr>
            <p:cNvSpPr txBox="1"/>
            <p:nvPr/>
          </p:nvSpPr>
          <p:spPr>
            <a:xfrm>
              <a:off x="153760" y="1135260"/>
              <a:ext cx="11851718" cy="102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3308" lvl="1" indent="-281654" algn="l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Maintain a current list of known or suspected brownfields in tribal lands</a:t>
              </a: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FAC97B94-1378-18EB-2CBB-03B37DDD8018}"/>
                </a:ext>
              </a:extLst>
            </p:cNvPr>
            <p:cNvSpPr txBox="1"/>
            <p:nvPr/>
          </p:nvSpPr>
          <p:spPr>
            <a:xfrm>
              <a:off x="0" y="133351"/>
              <a:ext cx="8036111" cy="681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4"/>
                </a:lnSpc>
              </a:pPr>
              <a:r>
                <a:rPr lang="en-US" sz="4350" b="1" spc="-108" dirty="0">
                  <a:solidFill>
                    <a:srgbClr val="10546D"/>
                  </a:solidFill>
                  <a:latin typeface="Libre Franklin" pitchFamily="2" charset="77"/>
                  <a:ea typeface="Source Sans Pro Bold"/>
                  <a:cs typeface="Source Sans Pro Bold"/>
                  <a:sym typeface="Source Sans Pro Bold"/>
                </a:rPr>
                <a:t>Goal:</a:t>
              </a:r>
            </a:p>
          </p:txBody>
        </p:sp>
      </p:grpSp>
      <p:grpSp>
        <p:nvGrpSpPr>
          <p:cNvPr id="9" name="Group 19">
            <a:extLst>
              <a:ext uri="{FF2B5EF4-FFF2-40B4-BE49-F238E27FC236}">
                <a16:creationId xmlns:a16="http://schemas.microsoft.com/office/drawing/2014/main" id="{C5A46E63-84C8-C439-CCD5-C31B4D322288}"/>
              </a:ext>
            </a:extLst>
          </p:cNvPr>
          <p:cNvGrpSpPr/>
          <p:nvPr/>
        </p:nvGrpSpPr>
        <p:grpSpPr>
          <a:xfrm>
            <a:off x="512073" y="4991100"/>
            <a:ext cx="10649337" cy="4213918"/>
            <a:chOff x="0" y="133351"/>
            <a:chExt cx="12005478" cy="5618556"/>
          </a:xfrm>
        </p:grpSpPr>
        <p:sp>
          <p:nvSpPr>
            <p:cNvPr id="10" name="TextBox 20">
              <a:extLst>
                <a:ext uri="{FF2B5EF4-FFF2-40B4-BE49-F238E27FC236}">
                  <a16:creationId xmlns:a16="http://schemas.microsoft.com/office/drawing/2014/main" id="{0801AC61-1415-E709-7EEA-1BA3E6AAD9A9}"/>
                </a:ext>
              </a:extLst>
            </p:cNvPr>
            <p:cNvSpPr txBox="1"/>
            <p:nvPr/>
          </p:nvSpPr>
          <p:spPr>
            <a:xfrm>
              <a:off x="153759" y="1135260"/>
              <a:ext cx="11851719" cy="46166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3308" lvl="1" indent="-281654" algn="l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Develop and updates a system to </a:t>
              </a:r>
              <a:r>
                <a:rPr lang="en-US" sz="2609" b="1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survey</a:t>
              </a: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 and </a:t>
              </a:r>
              <a:r>
                <a:rPr lang="en-US" sz="2609" b="1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inventory</a:t>
              </a: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 brownfields properties</a:t>
              </a:r>
            </a:p>
            <a:p>
              <a:pPr marL="563308" lvl="1" indent="-281654" algn="l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The inventory must be </a:t>
              </a:r>
              <a:r>
                <a:rPr lang="en-US" sz="2609" b="1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publicly available</a:t>
              </a: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 (e.g., online or in hard copy)</a:t>
              </a:r>
            </a:p>
            <a:p>
              <a:pPr marL="563308" lvl="1" indent="-281654" algn="l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Include relevant data such as location, past use, environmental concerns, and status of cleanup.</a:t>
              </a:r>
            </a:p>
            <a:p>
              <a:pPr marL="563308" lvl="1" indent="-281654" algn="l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Inventory should be updated </a:t>
              </a:r>
              <a:r>
                <a:rPr lang="en-US" sz="2609" b="1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regularly</a:t>
              </a: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 as new sites are discovered or conditions change.</a:t>
              </a:r>
            </a:p>
            <a:p>
              <a:pPr marL="563308" lvl="1" indent="-281654" algn="l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Include a </a:t>
              </a:r>
              <a:r>
                <a:rPr lang="en-US" sz="2609" b="1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method</a:t>
              </a: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 for identifying properties (e.g., community input, site visits, GIS mapping)</a:t>
              </a:r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914F2CE8-1A63-3B13-E440-3099C38DFBE8}"/>
                </a:ext>
              </a:extLst>
            </p:cNvPr>
            <p:cNvSpPr txBox="1"/>
            <p:nvPr/>
          </p:nvSpPr>
          <p:spPr>
            <a:xfrm>
              <a:off x="0" y="133351"/>
              <a:ext cx="8036111" cy="681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4"/>
                </a:lnSpc>
              </a:pPr>
              <a:r>
                <a:rPr lang="en-US" sz="4350" b="1" spc="-108" dirty="0">
                  <a:solidFill>
                    <a:srgbClr val="10546D"/>
                  </a:solidFill>
                  <a:latin typeface="Libre Franklin" pitchFamily="2" charset="77"/>
                  <a:ea typeface="Source Sans Pro Bold"/>
                  <a:cs typeface="Source Sans Pro Bold"/>
                  <a:sym typeface="Source Sans Pro Bold"/>
                </a:rPr>
                <a:t>Requirements: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4496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3CD5D2-CFB1-A834-12CF-49EE8D334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llage of images&#10;&#10;AI-generated content may be incorrect.">
            <a:extLst>
              <a:ext uri="{FF2B5EF4-FFF2-40B4-BE49-F238E27FC236}">
                <a16:creationId xmlns:a16="http://schemas.microsoft.com/office/drawing/2014/main" id="{112F07E3-00C8-45E7-B071-0EC33D4FD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r="17654"/>
          <a:stretch>
            <a:fillRect/>
          </a:stretch>
        </p:blipFill>
        <p:spPr>
          <a:xfrm>
            <a:off x="11837981" y="-18216"/>
            <a:ext cx="6450019" cy="10305216"/>
          </a:xfrm>
          <a:prstGeom prst="rect">
            <a:avLst/>
          </a:prstGeom>
        </p:spPr>
      </p:pic>
      <p:sp>
        <p:nvSpPr>
          <p:cNvPr id="16" name="TextBox 16">
            <a:extLst>
              <a:ext uri="{FF2B5EF4-FFF2-40B4-BE49-F238E27FC236}">
                <a16:creationId xmlns:a16="http://schemas.microsoft.com/office/drawing/2014/main" id="{1426C018-15E1-C888-C209-8F2533E0D63C}"/>
              </a:ext>
            </a:extLst>
          </p:cNvPr>
          <p:cNvSpPr txBox="1"/>
          <p:nvPr/>
        </p:nvSpPr>
        <p:spPr>
          <a:xfrm>
            <a:off x="427904" y="811434"/>
            <a:ext cx="11916496" cy="2478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49"/>
              </a:lnSpc>
            </a:pPr>
            <a:r>
              <a:rPr lang="en-US" sz="7100" spc="-179" dirty="0">
                <a:solidFill>
                  <a:srgbClr val="2D6479"/>
                </a:solidFill>
                <a:latin typeface="Libre Franklin" pitchFamily="2" charset="77"/>
                <a:ea typeface="Source Sans Pro"/>
                <a:cs typeface="Source Sans Pro"/>
                <a:sym typeface="Source Sans Pro"/>
              </a:rPr>
              <a:t>2. OVERSIGHT &amp; ENFORCEMENT AUTHORITIES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298989-F392-FEAB-57BC-5558190DF7CD}"/>
              </a:ext>
            </a:extLst>
          </p:cNvPr>
          <p:cNvGrpSpPr/>
          <p:nvPr/>
        </p:nvGrpSpPr>
        <p:grpSpPr>
          <a:xfrm>
            <a:off x="13487400" y="8648700"/>
            <a:ext cx="4191000" cy="1371600"/>
            <a:chOff x="13335000" y="7836085"/>
            <a:chExt cx="4191000" cy="13716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F2415179-CE0E-34EC-D55C-C72F44D9AE9C}"/>
                </a:ext>
              </a:extLst>
            </p:cNvPr>
            <p:cNvSpPr/>
            <p:nvPr/>
          </p:nvSpPr>
          <p:spPr>
            <a:xfrm>
              <a:off x="13335000" y="7836085"/>
              <a:ext cx="4191000" cy="13716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314D77F-DE02-4EC3-274A-CA7D7718CB55}"/>
                </a:ext>
              </a:extLst>
            </p:cNvPr>
            <p:cNvSpPr/>
            <p:nvPr/>
          </p:nvSpPr>
          <p:spPr>
            <a:xfrm>
              <a:off x="13933170" y="8053221"/>
              <a:ext cx="3017520" cy="1005840"/>
            </a:xfrm>
            <a:custGeom>
              <a:avLst/>
              <a:gdLst/>
              <a:ahLst/>
              <a:cxnLst/>
              <a:rect l="l" t="t" r="r" b="b"/>
              <a:pathLst>
                <a:path w="5914219" h="1907123">
                  <a:moveTo>
                    <a:pt x="0" y="0"/>
                  </a:moveTo>
                  <a:lnTo>
                    <a:pt x="5914219" y="0"/>
                  </a:lnTo>
                  <a:lnTo>
                    <a:pt x="5914219" y="1907123"/>
                  </a:lnTo>
                  <a:lnTo>
                    <a:pt x="0" y="1907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1052" b="-16946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" name="Group 19">
            <a:extLst>
              <a:ext uri="{FF2B5EF4-FFF2-40B4-BE49-F238E27FC236}">
                <a16:creationId xmlns:a16="http://schemas.microsoft.com/office/drawing/2014/main" id="{4F790977-895E-D828-7413-E62B47E67CEE}"/>
              </a:ext>
            </a:extLst>
          </p:cNvPr>
          <p:cNvGrpSpPr/>
          <p:nvPr/>
        </p:nvGrpSpPr>
        <p:grpSpPr>
          <a:xfrm>
            <a:off x="396365" y="3443537"/>
            <a:ext cx="10681286" cy="1382818"/>
            <a:chOff x="0" y="133351"/>
            <a:chExt cx="12005478" cy="1843757"/>
          </a:xfrm>
        </p:grpSpPr>
        <p:sp>
          <p:nvSpPr>
            <p:cNvPr id="3" name="TextBox 20">
              <a:extLst>
                <a:ext uri="{FF2B5EF4-FFF2-40B4-BE49-F238E27FC236}">
                  <a16:creationId xmlns:a16="http://schemas.microsoft.com/office/drawing/2014/main" id="{78CB7F64-ECB3-894F-5099-E8C8A95FBA2B}"/>
                </a:ext>
              </a:extLst>
            </p:cNvPr>
            <p:cNvSpPr txBox="1"/>
            <p:nvPr/>
          </p:nvSpPr>
          <p:spPr>
            <a:xfrm>
              <a:off x="153760" y="951187"/>
              <a:ext cx="11851718" cy="102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3308" lvl="1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Ensure adequate oversight of assessment, cleanup, and long-term monitoring of response actions. </a:t>
              </a: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38AEFA7F-8BFF-F429-03BA-56C6DF8AB48E}"/>
                </a:ext>
              </a:extLst>
            </p:cNvPr>
            <p:cNvSpPr txBox="1"/>
            <p:nvPr/>
          </p:nvSpPr>
          <p:spPr>
            <a:xfrm>
              <a:off x="0" y="133351"/>
              <a:ext cx="8036111" cy="681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4"/>
                </a:lnSpc>
              </a:pPr>
              <a:r>
                <a:rPr lang="en-US" sz="4350" b="1" spc="-108" dirty="0">
                  <a:solidFill>
                    <a:srgbClr val="10546D"/>
                  </a:solidFill>
                  <a:latin typeface="Libre Franklin" pitchFamily="2" charset="77"/>
                  <a:ea typeface="Source Sans Pro Bold"/>
                  <a:cs typeface="Source Sans Pro Bold"/>
                  <a:sym typeface="Source Sans Pro Bold"/>
                </a:rPr>
                <a:t>Goal:</a:t>
              </a:r>
            </a:p>
          </p:txBody>
        </p:sp>
      </p:grpSp>
      <p:grpSp>
        <p:nvGrpSpPr>
          <p:cNvPr id="9" name="Group 19">
            <a:extLst>
              <a:ext uri="{FF2B5EF4-FFF2-40B4-BE49-F238E27FC236}">
                <a16:creationId xmlns:a16="http://schemas.microsoft.com/office/drawing/2014/main" id="{C3861251-BCED-9EBD-92A0-D4D55300E97B}"/>
              </a:ext>
            </a:extLst>
          </p:cNvPr>
          <p:cNvGrpSpPr/>
          <p:nvPr/>
        </p:nvGrpSpPr>
        <p:grpSpPr>
          <a:xfrm>
            <a:off x="427904" y="5201695"/>
            <a:ext cx="10649747" cy="4858021"/>
            <a:chOff x="0" y="133351"/>
            <a:chExt cx="12005940" cy="6477359"/>
          </a:xfrm>
        </p:grpSpPr>
        <p:sp>
          <p:nvSpPr>
            <p:cNvPr id="10" name="TextBox 20">
              <a:extLst>
                <a:ext uri="{FF2B5EF4-FFF2-40B4-BE49-F238E27FC236}">
                  <a16:creationId xmlns:a16="http://schemas.microsoft.com/office/drawing/2014/main" id="{B47A17DC-A62A-296B-C6CD-1048B373F2F9}"/>
                </a:ext>
              </a:extLst>
            </p:cNvPr>
            <p:cNvSpPr txBox="1"/>
            <p:nvPr/>
          </p:nvSpPr>
          <p:spPr>
            <a:xfrm>
              <a:off x="154221" y="968141"/>
              <a:ext cx="11851719" cy="5642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3308" lvl="1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Establish </a:t>
              </a:r>
              <a:r>
                <a:rPr lang="en-US" sz="2609" b="1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procedures and/or legal mechanisms</a:t>
              </a: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 to:</a:t>
              </a:r>
            </a:p>
            <a:p>
              <a:pPr marL="1020508" lvl="2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Approve cleanup plans and monitor implementation.</a:t>
              </a:r>
            </a:p>
            <a:p>
              <a:pPr marL="1020508" lvl="2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Enforce cleanup requirements when necessary.</a:t>
              </a:r>
            </a:p>
            <a:p>
              <a:pPr marL="563308" lvl="1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Not all tribes have formal enforcement codes, but EPA accepts various including:</a:t>
              </a:r>
            </a:p>
            <a:p>
              <a:pPr marL="1020508" lvl="2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b="1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MOUs or MOAs</a:t>
              </a: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 with other agencies</a:t>
              </a:r>
            </a:p>
            <a:p>
              <a:pPr marL="1020508" lvl="2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Use of </a:t>
              </a:r>
              <a:r>
                <a:rPr lang="en-US" sz="2609" b="1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customary law</a:t>
              </a: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 or </a:t>
              </a:r>
              <a:r>
                <a:rPr lang="en-US" sz="2609" b="1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tribal resolutions</a:t>
              </a: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.</a:t>
              </a:r>
            </a:p>
            <a:p>
              <a:pPr marL="563308" lvl="1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Must show the capacity to provide </a:t>
              </a:r>
              <a:r>
                <a:rPr lang="en-US" sz="2609" b="1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meaningful</a:t>
              </a: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 </a:t>
              </a:r>
              <a:r>
                <a:rPr lang="en-US" sz="2609" b="1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oversight </a:t>
              </a: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of voluntary or federally funded cleanups.</a:t>
              </a:r>
            </a:p>
            <a:p>
              <a:pPr marL="563308" lvl="1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Provide documentation showing authority or ability to respond when contamination is discovered.</a:t>
              </a:r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0FBBA230-5CB5-CFB5-DE8D-90CB4E0870D8}"/>
                </a:ext>
              </a:extLst>
            </p:cNvPr>
            <p:cNvSpPr txBox="1"/>
            <p:nvPr/>
          </p:nvSpPr>
          <p:spPr>
            <a:xfrm>
              <a:off x="0" y="133351"/>
              <a:ext cx="8036111" cy="681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4"/>
                </a:lnSpc>
              </a:pPr>
              <a:r>
                <a:rPr lang="en-US" sz="4350" b="1" spc="-108" dirty="0">
                  <a:solidFill>
                    <a:srgbClr val="10546D"/>
                  </a:solidFill>
                  <a:latin typeface="Libre Franklin" pitchFamily="2" charset="77"/>
                  <a:ea typeface="Source Sans Pro Bold"/>
                  <a:cs typeface="Source Sans Pro Bold"/>
                  <a:sym typeface="Source Sans Pro Bold"/>
                </a:rPr>
                <a:t>Requirements: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6729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FDB31B-BE59-E86A-37CE-8A31A098D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llage of images&#10;&#10;AI-generated content may be incorrect.">
            <a:extLst>
              <a:ext uri="{FF2B5EF4-FFF2-40B4-BE49-F238E27FC236}">
                <a16:creationId xmlns:a16="http://schemas.microsoft.com/office/drawing/2014/main" id="{681BBF66-747A-2188-BE58-BA8FB0148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r="17654"/>
          <a:stretch>
            <a:fillRect/>
          </a:stretch>
        </p:blipFill>
        <p:spPr>
          <a:xfrm>
            <a:off x="11837981" y="-18216"/>
            <a:ext cx="6450019" cy="10305216"/>
          </a:xfrm>
          <a:prstGeom prst="rect">
            <a:avLst/>
          </a:prstGeom>
        </p:spPr>
      </p:pic>
      <p:sp>
        <p:nvSpPr>
          <p:cNvPr id="16" name="TextBox 16">
            <a:extLst>
              <a:ext uri="{FF2B5EF4-FFF2-40B4-BE49-F238E27FC236}">
                <a16:creationId xmlns:a16="http://schemas.microsoft.com/office/drawing/2014/main" id="{FCC368F6-AF03-0EBE-62B9-CEF0DDF2FF49}"/>
              </a:ext>
            </a:extLst>
          </p:cNvPr>
          <p:cNvSpPr txBox="1"/>
          <p:nvPr/>
        </p:nvSpPr>
        <p:spPr>
          <a:xfrm>
            <a:off x="427904" y="811434"/>
            <a:ext cx="11230696" cy="16762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49"/>
              </a:lnSpc>
            </a:pPr>
            <a:r>
              <a:rPr lang="en-US" sz="7100" spc="-179" dirty="0">
                <a:solidFill>
                  <a:srgbClr val="2D6479"/>
                </a:solidFill>
                <a:latin typeface="Libre Franklin" pitchFamily="2" charset="77"/>
                <a:ea typeface="Source Sans Pro"/>
                <a:cs typeface="Source Sans Pro"/>
                <a:sym typeface="Source Sans Pro"/>
              </a:rPr>
              <a:t>3. MECHANISMS FOR PUBLIC PARTICIPATION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D57AC8-A80B-FEAD-E43D-D8661C1076ED}"/>
              </a:ext>
            </a:extLst>
          </p:cNvPr>
          <p:cNvGrpSpPr/>
          <p:nvPr/>
        </p:nvGrpSpPr>
        <p:grpSpPr>
          <a:xfrm>
            <a:off x="13487400" y="8648700"/>
            <a:ext cx="4191000" cy="1371600"/>
            <a:chOff x="13335000" y="7836085"/>
            <a:chExt cx="4191000" cy="13716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4F7B5EE-85A0-F3FD-9BA4-5453FC788730}"/>
                </a:ext>
              </a:extLst>
            </p:cNvPr>
            <p:cNvSpPr/>
            <p:nvPr/>
          </p:nvSpPr>
          <p:spPr>
            <a:xfrm>
              <a:off x="13335000" y="7836085"/>
              <a:ext cx="4191000" cy="13716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70535B9-6E70-8D4F-F31B-3CA1CEBA3ECB}"/>
                </a:ext>
              </a:extLst>
            </p:cNvPr>
            <p:cNvSpPr/>
            <p:nvPr/>
          </p:nvSpPr>
          <p:spPr>
            <a:xfrm>
              <a:off x="13933170" y="8053221"/>
              <a:ext cx="3017520" cy="1005840"/>
            </a:xfrm>
            <a:custGeom>
              <a:avLst/>
              <a:gdLst/>
              <a:ahLst/>
              <a:cxnLst/>
              <a:rect l="l" t="t" r="r" b="b"/>
              <a:pathLst>
                <a:path w="5914219" h="1907123">
                  <a:moveTo>
                    <a:pt x="0" y="0"/>
                  </a:moveTo>
                  <a:lnTo>
                    <a:pt x="5914219" y="0"/>
                  </a:lnTo>
                  <a:lnTo>
                    <a:pt x="5914219" y="1907123"/>
                  </a:lnTo>
                  <a:lnTo>
                    <a:pt x="0" y="1907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1052" b="-16946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" name="Group 19">
            <a:extLst>
              <a:ext uri="{FF2B5EF4-FFF2-40B4-BE49-F238E27FC236}">
                <a16:creationId xmlns:a16="http://schemas.microsoft.com/office/drawing/2014/main" id="{4C36396D-0256-EEF9-E678-6D20DF3C3FED}"/>
              </a:ext>
            </a:extLst>
          </p:cNvPr>
          <p:cNvGrpSpPr/>
          <p:nvPr/>
        </p:nvGrpSpPr>
        <p:grpSpPr>
          <a:xfrm>
            <a:off x="427904" y="2930096"/>
            <a:ext cx="10681286" cy="972450"/>
            <a:chOff x="0" y="133351"/>
            <a:chExt cx="12005478" cy="1296600"/>
          </a:xfrm>
        </p:grpSpPr>
        <p:sp>
          <p:nvSpPr>
            <p:cNvPr id="3" name="TextBox 20">
              <a:extLst>
                <a:ext uri="{FF2B5EF4-FFF2-40B4-BE49-F238E27FC236}">
                  <a16:creationId xmlns:a16="http://schemas.microsoft.com/office/drawing/2014/main" id="{9B171615-F358-9979-3540-262D2FFF1E34}"/>
                </a:ext>
              </a:extLst>
            </p:cNvPr>
            <p:cNvSpPr txBox="1"/>
            <p:nvPr/>
          </p:nvSpPr>
          <p:spPr>
            <a:xfrm>
              <a:off x="153760" y="951187"/>
              <a:ext cx="11851718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3308" lvl="1" indent="-281654">
                <a:lnSpc>
                  <a:spcPts val="28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Ensure the public has opportunities to be involved in decisions.</a:t>
              </a: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6DBAB1B5-6B08-C193-7D93-3541A418D9E6}"/>
                </a:ext>
              </a:extLst>
            </p:cNvPr>
            <p:cNvSpPr txBox="1"/>
            <p:nvPr/>
          </p:nvSpPr>
          <p:spPr>
            <a:xfrm>
              <a:off x="0" y="133351"/>
              <a:ext cx="8036111" cy="681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4"/>
                </a:lnSpc>
              </a:pPr>
              <a:r>
                <a:rPr lang="en-US" sz="4350" b="1" spc="-108" dirty="0">
                  <a:solidFill>
                    <a:srgbClr val="10546D"/>
                  </a:solidFill>
                  <a:latin typeface="Libre Franklin" pitchFamily="2" charset="77"/>
                  <a:ea typeface="Source Sans Pro Bold"/>
                  <a:cs typeface="Source Sans Pro Bold"/>
                  <a:sym typeface="Source Sans Pro Bold"/>
                </a:rPr>
                <a:t>Goal:</a:t>
              </a:r>
            </a:p>
          </p:txBody>
        </p:sp>
      </p:grpSp>
      <p:grpSp>
        <p:nvGrpSpPr>
          <p:cNvPr id="9" name="Group 19">
            <a:extLst>
              <a:ext uri="{FF2B5EF4-FFF2-40B4-BE49-F238E27FC236}">
                <a16:creationId xmlns:a16="http://schemas.microsoft.com/office/drawing/2014/main" id="{A59FB969-4D1C-0169-F3FE-E9033B7DDA84}"/>
              </a:ext>
            </a:extLst>
          </p:cNvPr>
          <p:cNvGrpSpPr/>
          <p:nvPr/>
        </p:nvGrpSpPr>
        <p:grpSpPr>
          <a:xfrm>
            <a:off x="427904" y="4992341"/>
            <a:ext cx="10649747" cy="3703859"/>
            <a:chOff x="0" y="133351"/>
            <a:chExt cx="12005940" cy="4938477"/>
          </a:xfrm>
        </p:grpSpPr>
        <p:sp>
          <p:nvSpPr>
            <p:cNvPr id="10" name="TextBox 20">
              <a:extLst>
                <a:ext uri="{FF2B5EF4-FFF2-40B4-BE49-F238E27FC236}">
                  <a16:creationId xmlns:a16="http://schemas.microsoft.com/office/drawing/2014/main" id="{BB6269BB-50CB-7C5E-E8F4-B6C29B79733E}"/>
                </a:ext>
              </a:extLst>
            </p:cNvPr>
            <p:cNvSpPr txBox="1"/>
            <p:nvPr/>
          </p:nvSpPr>
          <p:spPr>
            <a:xfrm>
              <a:off x="154221" y="968141"/>
              <a:ext cx="11851719" cy="4103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3308" lvl="1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Establish and follow a </a:t>
              </a:r>
              <a:r>
                <a:rPr lang="en-US" sz="2609" b="1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public participation plan</a:t>
              </a: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 that includes:</a:t>
              </a:r>
            </a:p>
            <a:p>
              <a:pPr marL="1020508" lvl="2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Notification processes (e.g., mail, newspaper, radio, social media).</a:t>
              </a:r>
            </a:p>
            <a:p>
              <a:pPr marL="1020508" lvl="2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Opportunities for public comment or input at key stages.</a:t>
              </a:r>
            </a:p>
            <a:p>
              <a:pPr marL="1020508" lvl="2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Public access to cleanup plans and decisions. </a:t>
              </a:r>
            </a:p>
            <a:p>
              <a:pPr marL="563308" lvl="1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Efforts must be </a:t>
              </a:r>
              <a:r>
                <a:rPr lang="en-US" sz="2609" b="1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culturally and linguistically appropriate</a:t>
              </a: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.</a:t>
              </a:r>
            </a:p>
            <a:p>
              <a:pPr marL="563308" lvl="1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Document how </a:t>
              </a:r>
              <a:r>
                <a:rPr lang="en-US" sz="2609" b="1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community concerns are addressed</a:t>
              </a: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.</a:t>
              </a:r>
            </a:p>
            <a:p>
              <a:pPr marL="563308" lvl="1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Include outreach for communities </a:t>
              </a:r>
              <a:r>
                <a:rPr lang="en-US" sz="2609" b="1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disproportionately impacted </a:t>
              </a: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by pollution.</a:t>
              </a:r>
              <a:endParaRPr lang="en-US" sz="2609" b="1" spc="-65" dirty="0">
                <a:solidFill>
                  <a:srgbClr val="10546D"/>
                </a:solidFill>
                <a:latin typeface="Libre Franklin" pitchFamily="2" charset="77"/>
                <a:ea typeface="Gotham"/>
                <a:cs typeface="Gotham"/>
                <a:sym typeface="Gotham"/>
              </a:endParaRPr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AD5FEC9F-37AB-1384-9603-D86D840BA528}"/>
                </a:ext>
              </a:extLst>
            </p:cNvPr>
            <p:cNvSpPr txBox="1"/>
            <p:nvPr/>
          </p:nvSpPr>
          <p:spPr>
            <a:xfrm>
              <a:off x="0" y="133351"/>
              <a:ext cx="8036111" cy="681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4"/>
                </a:lnSpc>
              </a:pPr>
              <a:r>
                <a:rPr lang="en-US" sz="4350" b="1" spc="-108" dirty="0">
                  <a:solidFill>
                    <a:srgbClr val="10546D"/>
                  </a:solidFill>
                  <a:latin typeface="Libre Franklin" pitchFamily="2" charset="77"/>
                  <a:ea typeface="Source Sans Pro Bold"/>
                  <a:cs typeface="Source Sans Pro Bold"/>
                  <a:sym typeface="Source Sans Pro Bold"/>
                </a:rPr>
                <a:t>Requirements: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6383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00F826-8900-BB05-BE46-9366342FA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llage of images&#10;&#10;AI-generated content may be incorrect.">
            <a:extLst>
              <a:ext uri="{FF2B5EF4-FFF2-40B4-BE49-F238E27FC236}">
                <a16:creationId xmlns:a16="http://schemas.microsoft.com/office/drawing/2014/main" id="{BD44EDB3-B550-5362-E9B3-277263788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r="17654"/>
          <a:stretch>
            <a:fillRect/>
          </a:stretch>
        </p:blipFill>
        <p:spPr>
          <a:xfrm>
            <a:off x="11837981" y="-18216"/>
            <a:ext cx="6450019" cy="10305216"/>
          </a:xfrm>
          <a:prstGeom prst="rect">
            <a:avLst/>
          </a:prstGeom>
        </p:spPr>
      </p:pic>
      <p:sp>
        <p:nvSpPr>
          <p:cNvPr id="16" name="TextBox 16">
            <a:extLst>
              <a:ext uri="{FF2B5EF4-FFF2-40B4-BE49-F238E27FC236}">
                <a16:creationId xmlns:a16="http://schemas.microsoft.com/office/drawing/2014/main" id="{787C6E75-9671-B511-E1C4-95CF3EEE5A3F}"/>
              </a:ext>
            </a:extLst>
          </p:cNvPr>
          <p:cNvSpPr txBox="1"/>
          <p:nvPr/>
        </p:nvSpPr>
        <p:spPr>
          <a:xfrm>
            <a:off x="427903" y="448215"/>
            <a:ext cx="11410077" cy="3299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49"/>
              </a:lnSpc>
            </a:pPr>
            <a:r>
              <a:rPr lang="en-US" sz="7100" spc="-179" dirty="0">
                <a:solidFill>
                  <a:srgbClr val="2D6479"/>
                </a:solidFill>
                <a:latin typeface="Libre Franklin" pitchFamily="2" charset="77"/>
                <a:ea typeface="Source Sans Pro"/>
                <a:cs typeface="Source Sans Pro"/>
                <a:sym typeface="Source Sans Pro"/>
              </a:rPr>
              <a:t>4. MECHANISMS FOR APPROVAL OF CLEANUP PLANS AND VERIFICATION &amp; CERTIFICATION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B258FC-664D-6413-CC94-1C6BBCD0257A}"/>
              </a:ext>
            </a:extLst>
          </p:cNvPr>
          <p:cNvGrpSpPr/>
          <p:nvPr/>
        </p:nvGrpSpPr>
        <p:grpSpPr>
          <a:xfrm>
            <a:off x="13487400" y="8648700"/>
            <a:ext cx="4191000" cy="1371600"/>
            <a:chOff x="13335000" y="7836085"/>
            <a:chExt cx="4191000" cy="137160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AEF55E6-28CD-0BE4-4856-ACE10F666492}"/>
                </a:ext>
              </a:extLst>
            </p:cNvPr>
            <p:cNvSpPr/>
            <p:nvPr/>
          </p:nvSpPr>
          <p:spPr>
            <a:xfrm>
              <a:off x="13335000" y="7836085"/>
              <a:ext cx="4191000" cy="13716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A12D1F0-E323-9FFC-DD0B-F8221ACB862E}"/>
                </a:ext>
              </a:extLst>
            </p:cNvPr>
            <p:cNvSpPr/>
            <p:nvPr/>
          </p:nvSpPr>
          <p:spPr>
            <a:xfrm>
              <a:off x="13933170" y="8053221"/>
              <a:ext cx="3017520" cy="1005840"/>
            </a:xfrm>
            <a:custGeom>
              <a:avLst/>
              <a:gdLst/>
              <a:ahLst/>
              <a:cxnLst/>
              <a:rect l="l" t="t" r="r" b="b"/>
              <a:pathLst>
                <a:path w="5914219" h="1907123">
                  <a:moveTo>
                    <a:pt x="0" y="0"/>
                  </a:moveTo>
                  <a:lnTo>
                    <a:pt x="5914219" y="0"/>
                  </a:lnTo>
                  <a:lnTo>
                    <a:pt x="5914219" y="1907123"/>
                  </a:lnTo>
                  <a:lnTo>
                    <a:pt x="0" y="1907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1052" b="-16946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" name="Group 19">
            <a:extLst>
              <a:ext uri="{FF2B5EF4-FFF2-40B4-BE49-F238E27FC236}">
                <a16:creationId xmlns:a16="http://schemas.microsoft.com/office/drawing/2014/main" id="{2CEE91ED-21B5-9163-D33D-1377287D7647}"/>
              </a:ext>
            </a:extLst>
          </p:cNvPr>
          <p:cNvGrpSpPr/>
          <p:nvPr/>
        </p:nvGrpSpPr>
        <p:grpSpPr>
          <a:xfrm>
            <a:off x="427903" y="3944820"/>
            <a:ext cx="10681286" cy="972450"/>
            <a:chOff x="0" y="133351"/>
            <a:chExt cx="12005478" cy="1296600"/>
          </a:xfrm>
        </p:grpSpPr>
        <p:sp>
          <p:nvSpPr>
            <p:cNvPr id="3" name="TextBox 20">
              <a:extLst>
                <a:ext uri="{FF2B5EF4-FFF2-40B4-BE49-F238E27FC236}">
                  <a16:creationId xmlns:a16="http://schemas.microsoft.com/office/drawing/2014/main" id="{018B9650-A415-D11C-573B-6586B0930750}"/>
                </a:ext>
              </a:extLst>
            </p:cNvPr>
            <p:cNvSpPr txBox="1"/>
            <p:nvPr/>
          </p:nvSpPr>
          <p:spPr>
            <a:xfrm>
              <a:off x="153760" y="951187"/>
              <a:ext cx="11851718" cy="478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3308" lvl="1" indent="-281654">
                <a:lnSpc>
                  <a:spcPts val="28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Ensure cleanups are completed to appropriate standards.</a:t>
              </a: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D93141D2-1550-AB47-E9F7-F4DA0DE21AEF}"/>
                </a:ext>
              </a:extLst>
            </p:cNvPr>
            <p:cNvSpPr txBox="1"/>
            <p:nvPr/>
          </p:nvSpPr>
          <p:spPr>
            <a:xfrm>
              <a:off x="0" y="133351"/>
              <a:ext cx="8036111" cy="681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4"/>
                </a:lnSpc>
              </a:pPr>
              <a:r>
                <a:rPr lang="en-US" sz="4350" b="1" spc="-108" dirty="0">
                  <a:solidFill>
                    <a:srgbClr val="10546D"/>
                  </a:solidFill>
                  <a:latin typeface="Libre Franklin" pitchFamily="2" charset="77"/>
                  <a:ea typeface="Source Sans Pro Bold"/>
                  <a:cs typeface="Source Sans Pro Bold"/>
                  <a:sym typeface="Source Sans Pro Bold"/>
                </a:rPr>
                <a:t>Goal:</a:t>
              </a:r>
            </a:p>
          </p:txBody>
        </p:sp>
      </p:grpSp>
      <p:grpSp>
        <p:nvGrpSpPr>
          <p:cNvPr id="9" name="Group 19">
            <a:extLst>
              <a:ext uri="{FF2B5EF4-FFF2-40B4-BE49-F238E27FC236}">
                <a16:creationId xmlns:a16="http://schemas.microsoft.com/office/drawing/2014/main" id="{8419B0D8-2191-B772-77F0-0120B86B185A}"/>
              </a:ext>
            </a:extLst>
          </p:cNvPr>
          <p:cNvGrpSpPr/>
          <p:nvPr/>
        </p:nvGrpSpPr>
        <p:grpSpPr>
          <a:xfrm>
            <a:off x="427903" y="5365485"/>
            <a:ext cx="11410077" cy="4473300"/>
            <a:chOff x="0" y="133351"/>
            <a:chExt cx="12005940" cy="5964398"/>
          </a:xfrm>
        </p:grpSpPr>
        <p:sp>
          <p:nvSpPr>
            <p:cNvPr id="10" name="TextBox 20">
              <a:extLst>
                <a:ext uri="{FF2B5EF4-FFF2-40B4-BE49-F238E27FC236}">
                  <a16:creationId xmlns:a16="http://schemas.microsoft.com/office/drawing/2014/main" id="{73BC597D-37E0-F2A5-EE57-510ADBE1B6BD}"/>
                </a:ext>
              </a:extLst>
            </p:cNvPr>
            <p:cNvSpPr txBox="1"/>
            <p:nvPr/>
          </p:nvSpPr>
          <p:spPr>
            <a:xfrm>
              <a:off x="154221" y="968141"/>
              <a:ext cx="11851719" cy="5129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3308" lvl="1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Establish a </a:t>
              </a:r>
              <a:r>
                <a:rPr lang="en-US" sz="2609" b="1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process to review and approve cleanup plans </a:t>
              </a: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before implementation. </a:t>
              </a:r>
              <a:endParaRPr lang="en-US" sz="2609" b="1" spc="-65" dirty="0">
                <a:solidFill>
                  <a:srgbClr val="10546D"/>
                </a:solidFill>
                <a:latin typeface="Libre Franklin" pitchFamily="2" charset="77"/>
                <a:ea typeface="Gotham"/>
                <a:cs typeface="Gotham"/>
                <a:sym typeface="Gotham"/>
              </a:endParaRPr>
            </a:p>
            <a:p>
              <a:pPr marL="563308" lvl="1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Ensure the tribe can verify that a cleanup was completed properly.</a:t>
              </a:r>
            </a:p>
            <a:p>
              <a:pPr marL="563308" lvl="1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Provide a form of </a:t>
              </a:r>
              <a:r>
                <a:rPr lang="en-US" sz="2609" b="1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“certification” or documentation </a:t>
              </a: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that:</a:t>
              </a:r>
            </a:p>
            <a:p>
              <a:pPr marL="1020508" lvl="2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Confirms completion of cleanup.</a:t>
              </a:r>
            </a:p>
            <a:p>
              <a:pPr marL="1020508" lvl="2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Describes any ongoing obligations (e.g., land use restrictions, monitoring).</a:t>
              </a:r>
            </a:p>
            <a:p>
              <a:pPr marL="563308" lvl="1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Cleanup completion documents should be made </a:t>
              </a:r>
              <a:r>
                <a:rPr lang="en-US" sz="2609" b="1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available to the public</a:t>
              </a: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.</a:t>
              </a:r>
            </a:p>
            <a:p>
              <a:pPr marL="563308" lvl="1" indent="-281654">
                <a:lnSpc>
                  <a:spcPts val="3017"/>
                </a:lnSpc>
                <a:buFont typeface="Arial"/>
                <a:buChar char="•"/>
              </a:pPr>
              <a:r>
                <a:rPr lang="en-US" sz="2609" spc="-65" dirty="0">
                  <a:solidFill>
                    <a:srgbClr val="10546D"/>
                  </a:solidFill>
                  <a:latin typeface="Libre Franklin" pitchFamily="2" charset="77"/>
                  <a:ea typeface="Gotham"/>
                  <a:cs typeface="Gotham"/>
                  <a:sym typeface="Gotham"/>
                </a:rPr>
                <a:t>Tribes are not required to offer legal liability protection (e.g., No Further Action letters), but they may if they choose</a:t>
              </a:r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3271C713-06B4-1420-E1DE-C37007E04BF1}"/>
                </a:ext>
              </a:extLst>
            </p:cNvPr>
            <p:cNvSpPr txBox="1"/>
            <p:nvPr/>
          </p:nvSpPr>
          <p:spPr>
            <a:xfrm>
              <a:off x="0" y="133351"/>
              <a:ext cx="8036111" cy="681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84"/>
                </a:lnSpc>
              </a:pPr>
              <a:r>
                <a:rPr lang="en-US" sz="4350" b="1" spc="-108" dirty="0">
                  <a:solidFill>
                    <a:srgbClr val="10546D"/>
                  </a:solidFill>
                  <a:latin typeface="Libre Franklin" pitchFamily="2" charset="77"/>
                  <a:ea typeface="Source Sans Pro Bold"/>
                  <a:cs typeface="Source Sans Pro Bold"/>
                  <a:sym typeface="Source Sans Pro Bold"/>
                </a:rPr>
                <a:t>Requirements: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5232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0cb6a4b-2f16-47dd-bbdf-5c5c82bcacc6">
      <Terms xmlns="http://schemas.microsoft.com/office/infopath/2007/PartnerControls"/>
    </lcf76f155ced4ddcb4097134ff3c332f>
    <TaxCatchAll xmlns="3a257536-574a-4220-8e97-c5e1f8360eb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96DC1E8CC35438D03E26F86101FD9" ma:contentTypeVersion="19" ma:contentTypeDescription="Create a new document." ma:contentTypeScope="" ma:versionID="aba094f00d8a4afcc31433ce96d2fc17">
  <xsd:schema xmlns:xsd="http://www.w3.org/2001/XMLSchema" xmlns:xs="http://www.w3.org/2001/XMLSchema" xmlns:p="http://schemas.microsoft.com/office/2006/metadata/properties" xmlns:ns2="70cb6a4b-2f16-47dd-bbdf-5c5c82bcacc6" xmlns:ns3="3a257536-574a-4220-8e97-c5e1f8360ebd" targetNamespace="http://schemas.microsoft.com/office/2006/metadata/properties" ma:root="true" ma:fieldsID="3a838055d6fc98f733536f191ea6edd8" ns2:_="" ns3:_="">
    <xsd:import namespace="70cb6a4b-2f16-47dd-bbdf-5c5c82bcacc6"/>
    <xsd:import namespace="3a257536-574a-4220-8e97-c5e1f8360e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cb6a4b-2f16-47dd-bbdf-5c5c82bcac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8ed7cba-b263-44e1-aaea-116db9091a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257536-574a-4220-8e97-c5e1f8360eb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9f701c7-acfa-4d75-a67f-ba1f21f5bcfa}" ma:internalName="TaxCatchAll" ma:showField="CatchAllData" ma:web="3a257536-574a-4220-8e97-c5e1f8360e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5F0ED2-A509-4209-AB50-00D61EA51081}">
  <ds:schemaRefs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  <ds:schemaRef ds:uri="86d9bf9e-2d85-4a28-9431-f3e8c5131457"/>
    <ds:schemaRef ds:uri="http://purl.org/dc/elements/1.1/"/>
    <ds:schemaRef ds:uri="http://purl.org/dc/terms/"/>
    <ds:schemaRef ds:uri="http://schemas.openxmlformats.org/package/2006/metadata/core-properties"/>
    <ds:schemaRef ds:uri="f2ab66a9-2635-4ad3-a14f-19215feea289"/>
  </ds:schemaRefs>
</ds:datastoreItem>
</file>

<file path=customXml/itemProps2.xml><?xml version="1.0" encoding="utf-8"?>
<ds:datastoreItem xmlns:ds="http://schemas.openxmlformats.org/officeDocument/2006/customXml" ds:itemID="{DB90F6B7-5BEA-4C8E-AF43-D1FCF8EEC3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37A5723-57DA-47E8-A7A0-4CEC2BDB8EA0}"/>
</file>

<file path=docProps/app.xml><?xml version="1.0" encoding="utf-8"?>
<Properties xmlns="http://schemas.openxmlformats.org/officeDocument/2006/extended-properties" xmlns:vt="http://schemas.openxmlformats.org/officeDocument/2006/docPropsVTypes">
  <TotalTime>6208</TotalTime>
  <Words>1243</Words>
  <Application>Microsoft Macintosh PowerPoint</Application>
  <PresentationFormat>Custom</PresentationFormat>
  <Paragraphs>177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Libre Franklin</vt:lpstr>
      <vt:lpstr>Source Sans Pro</vt:lpstr>
      <vt:lpstr>Calibri</vt:lpstr>
      <vt:lpstr>Wingdings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Tribal TAB Conference Presentation</dc:title>
  <cp:lastModifiedBy>Jennifer Clancey</cp:lastModifiedBy>
  <cp:revision>4</cp:revision>
  <dcterms:created xsi:type="dcterms:W3CDTF">2006-08-16T00:00:00Z</dcterms:created>
  <dcterms:modified xsi:type="dcterms:W3CDTF">2026-05-01T21:09:50Z</dcterms:modified>
  <dc:identifier>DAGhuSIeEgQ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0x010100C4196DC1E8CC35438D03E26F86101FD9</vt:lpwstr>
  </property>
  <property fmtid="{D5CDD505-2E9C-101B-9397-08002B2CF9AE}" pid="3" name="MediaServiceImageTags">
    <vt:lpwstr/>
  </property>
  <property fmtid="{D5CDD505-2E9C-101B-9397-08002B2CF9AE}" pid="4" name="Order">
    <vt:lpwstr>230400.000000000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