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3.xml" ContentType="application/vnd.openxmlformats-officedocument.presentationml.slideLayou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54.xml" ContentType="application/inkml+xml"/>
  <Override PartName="/ppt/ink/ink59.xml" ContentType="application/inkml+xml"/>
  <Override PartName="/ppt/ink/ink58.xml" ContentType="application/inkml+xml"/>
  <Override PartName="/ppt/ink/ink57.xml" ContentType="application/inkml+xml"/>
  <Override PartName="/ppt/ink/ink56.xml" ContentType="application/inkml+xml"/>
  <Override PartName="/ppt/ink/ink55.xml" ContentType="application/inkml+xml"/>
  <Override PartName="/ppt/ink/ink32.xml" ContentType="application/inkml+xml"/>
  <Override PartName="/ppt/ink/ink53.xml" ContentType="application/inkml+xml"/>
  <Override PartName="/ppt/ink/ink52.xml" ContentType="application/inkml+xml"/>
  <Override PartName="/ppt/ink/ink51.xml" ContentType="application/inkml+xml"/>
  <Override PartName="/ppt/ink/ink50.xml" ContentType="application/inkml+xml"/>
  <Override PartName="/ppt/ink/ink49.xml" ContentType="application/inkml+xml"/>
  <Override PartName="/ppt/ink/ink48.xml" ContentType="application/inkml+xml"/>
  <Override PartName="/ppt/ink/ink47.xml" ContentType="application/inkml+xml"/>
  <Override PartName="/ppt/ink/ink46.xml" ContentType="application/inkml+xml"/>
  <Override PartName="/ppt/ink/ink45.xml" ContentType="application/inkml+xml"/>
  <Override PartName="/ppt/ink/ink44.xml" ContentType="application/inkml+xml"/>
  <Override PartName="/ppt/ink/ink43.xml" ContentType="application/inkml+xml"/>
  <Override PartName="/ppt/ink/ink42.xml" ContentType="application/inkml+xml"/>
  <Override PartName="/ppt/ink/ink41.xml" ContentType="application/inkml+xml"/>
  <Override PartName="/ppt/ink/ink40.xml" ContentType="application/inkml+xml"/>
  <Override PartName="/ppt/ink/ink39.xml" ContentType="application/inkml+xml"/>
  <Override PartName="/ppt/ink/ink38.xml" ContentType="application/inkml+xml"/>
  <Override PartName="/ppt/ink/ink37.xml" ContentType="application/inkml+xml"/>
  <Override PartName="/ppt/ink/ink36.xml" ContentType="application/inkml+xml"/>
  <Override PartName="/ppt/ink/ink35.xml" ContentType="application/inkml+xml"/>
  <Override PartName="/ppt/ink/ink34.xml" ContentType="application/inkml+xml"/>
  <Override PartName="/ppt/ink/ink33.xml" ContentType="application/inkml+xml"/>
  <Override PartName="/ppt/ink/ink31.xml" ContentType="application/inkml+xml"/>
  <Override PartName="/ppt/ink/ink30.xml" ContentType="application/inkml+xml"/>
  <Override PartName="/ppt/ink/ink29.xml" ContentType="application/inkml+xml"/>
  <Override PartName="/ppt/ink/ink28.xml" ContentType="application/inkml+xml"/>
  <Override PartName="/ppt/ink/ink27.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1"/>
  </p:notesMasterIdLst>
  <p:sldIdLst>
    <p:sldId id="341" r:id="rId3"/>
    <p:sldId id="336" r:id="rId4"/>
    <p:sldId id="288" r:id="rId5"/>
    <p:sldId id="334" r:id="rId6"/>
    <p:sldId id="262" r:id="rId7"/>
    <p:sldId id="260" r:id="rId8"/>
    <p:sldId id="342" r:id="rId9"/>
    <p:sldId id="305" r:id="rId10"/>
    <p:sldId id="352" r:id="rId11"/>
    <p:sldId id="343" r:id="rId12"/>
    <p:sldId id="264" r:id="rId13"/>
    <p:sldId id="322" r:id="rId14"/>
    <p:sldId id="345" r:id="rId15"/>
    <p:sldId id="346" r:id="rId16"/>
    <p:sldId id="321" r:id="rId17"/>
    <p:sldId id="323" r:id="rId18"/>
    <p:sldId id="324" r:id="rId19"/>
    <p:sldId id="333" r:id="rId20"/>
    <p:sldId id="348" r:id="rId21"/>
    <p:sldId id="310" r:id="rId22"/>
    <p:sldId id="315" r:id="rId23"/>
    <p:sldId id="317" r:id="rId24"/>
    <p:sldId id="318" r:id="rId25"/>
    <p:sldId id="328" r:id="rId26"/>
    <p:sldId id="259" r:id="rId27"/>
    <p:sldId id="329" r:id="rId28"/>
    <p:sldId id="339" r:id="rId29"/>
    <p:sldId id="330" r:id="rId30"/>
    <p:sldId id="331" r:id="rId31"/>
    <p:sldId id="349" r:id="rId32"/>
    <p:sldId id="350" r:id="rId33"/>
    <p:sldId id="265" r:id="rId34"/>
    <p:sldId id="337" r:id="rId35"/>
    <p:sldId id="332" r:id="rId36"/>
    <p:sldId id="351" r:id="rId37"/>
    <p:sldId id="338" r:id="rId38"/>
    <p:sldId id="340" r:id="rId39"/>
    <p:sldId id="2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17BFFF-23FC-48BC-AC78-E8445AED2372}">
          <p14:sldIdLst>
            <p14:sldId id="341"/>
            <p14:sldId id="336"/>
            <p14:sldId id="288"/>
            <p14:sldId id="334"/>
            <p14:sldId id="262"/>
            <p14:sldId id="260"/>
            <p14:sldId id="342"/>
            <p14:sldId id="305"/>
            <p14:sldId id="352"/>
            <p14:sldId id="343"/>
            <p14:sldId id="264"/>
            <p14:sldId id="322"/>
            <p14:sldId id="345"/>
            <p14:sldId id="346"/>
            <p14:sldId id="321"/>
            <p14:sldId id="323"/>
            <p14:sldId id="324"/>
            <p14:sldId id="333"/>
            <p14:sldId id="348"/>
            <p14:sldId id="310"/>
            <p14:sldId id="315"/>
            <p14:sldId id="317"/>
            <p14:sldId id="318"/>
            <p14:sldId id="328"/>
            <p14:sldId id="259"/>
            <p14:sldId id="329"/>
            <p14:sldId id="339"/>
            <p14:sldId id="330"/>
            <p14:sldId id="331"/>
            <p14:sldId id="349"/>
            <p14:sldId id="350"/>
            <p14:sldId id="265"/>
            <p14:sldId id="337"/>
            <p14:sldId id="332"/>
            <p14:sldId id="351"/>
            <p14:sldId id="338"/>
            <p14:sldId id="340"/>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071" autoAdjust="0"/>
  </p:normalViewPr>
  <p:slideViewPr>
    <p:cSldViewPr snapToGrid="0">
      <p:cViewPr>
        <p:scale>
          <a:sx n="47" d="100"/>
          <a:sy n="47" d="100"/>
        </p:scale>
        <p:origin x="1416" y="48"/>
      </p:cViewPr>
      <p:guideLst/>
    </p:cSldViewPr>
  </p:slideViewPr>
  <p:notesTextViewPr>
    <p:cViewPr>
      <p:scale>
        <a:sx n="1" d="1"/>
        <a:sy n="1" d="1"/>
      </p:scale>
      <p:origin x="0" y="-1048"/>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89C44A-E5F2-4222-B3E7-CF881E95657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60C50C2-6CAD-4C74-B6D5-B425A1EB3881}">
      <dgm:prSet/>
      <dgm:spPr/>
      <dgm:t>
        <a:bodyPr/>
        <a:lstStyle/>
        <a:p>
          <a:r>
            <a:rPr lang="en-US" dirty="0" err="1"/>
            <a:t>Adminstrative</a:t>
          </a:r>
          <a:r>
            <a:rPr lang="en-US" dirty="0"/>
            <a:t> limitations</a:t>
          </a:r>
        </a:p>
      </dgm:t>
    </dgm:pt>
    <dgm:pt modelId="{757C7349-9B63-4AC6-A8A8-A9826581E6E6}" type="parTrans" cxnId="{63EC5823-299F-4FAA-8655-8D92CD94CC0A}">
      <dgm:prSet/>
      <dgm:spPr/>
      <dgm:t>
        <a:bodyPr/>
        <a:lstStyle/>
        <a:p>
          <a:endParaRPr lang="en-US"/>
        </a:p>
      </dgm:t>
    </dgm:pt>
    <dgm:pt modelId="{A43891A1-4427-4588-A862-64745D804C50}" type="sibTrans" cxnId="{63EC5823-299F-4FAA-8655-8D92CD94CC0A}">
      <dgm:prSet/>
      <dgm:spPr/>
      <dgm:t>
        <a:bodyPr/>
        <a:lstStyle/>
        <a:p>
          <a:endParaRPr lang="en-US"/>
        </a:p>
      </dgm:t>
    </dgm:pt>
    <dgm:pt modelId="{2BD27BD2-FF55-41C6-91F8-20FB876EAE71}">
      <dgm:prSet/>
      <dgm:spPr/>
      <dgm:t>
        <a:bodyPr/>
        <a:lstStyle/>
        <a:p>
          <a:r>
            <a:rPr lang="en-US"/>
            <a:t>Few environmental staff</a:t>
          </a:r>
        </a:p>
      </dgm:t>
    </dgm:pt>
    <dgm:pt modelId="{9BF0EF14-5690-4740-9BA7-40C7EF847378}" type="parTrans" cxnId="{8400ABE9-592B-454D-9529-B4E5C06A645B}">
      <dgm:prSet/>
      <dgm:spPr/>
      <dgm:t>
        <a:bodyPr/>
        <a:lstStyle/>
        <a:p>
          <a:endParaRPr lang="en-US"/>
        </a:p>
      </dgm:t>
    </dgm:pt>
    <dgm:pt modelId="{34739150-E578-4629-AF64-EF2ED25E0235}" type="sibTrans" cxnId="{8400ABE9-592B-454D-9529-B4E5C06A645B}">
      <dgm:prSet/>
      <dgm:spPr/>
      <dgm:t>
        <a:bodyPr/>
        <a:lstStyle/>
        <a:p>
          <a:endParaRPr lang="en-US"/>
        </a:p>
      </dgm:t>
    </dgm:pt>
    <dgm:pt modelId="{4253D485-8A9C-4B8C-BCAA-AB0760C5F727}">
      <dgm:prSet/>
      <dgm:spPr/>
      <dgm:t>
        <a:bodyPr/>
        <a:lstStyle/>
        <a:p>
          <a:r>
            <a:rPr lang="en-US"/>
            <a:t>Lack of technical training</a:t>
          </a:r>
        </a:p>
      </dgm:t>
    </dgm:pt>
    <dgm:pt modelId="{6BC30321-9CBD-4614-B8E8-54E3146B8D7B}" type="parTrans" cxnId="{393D5D72-692E-4341-8EA0-220D7AE9D3C1}">
      <dgm:prSet/>
      <dgm:spPr/>
      <dgm:t>
        <a:bodyPr/>
        <a:lstStyle/>
        <a:p>
          <a:endParaRPr lang="en-US"/>
        </a:p>
      </dgm:t>
    </dgm:pt>
    <dgm:pt modelId="{1B5A0070-175B-4FFA-B63D-9BEEA56E589F}" type="sibTrans" cxnId="{393D5D72-692E-4341-8EA0-220D7AE9D3C1}">
      <dgm:prSet/>
      <dgm:spPr/>
      <dgm:t>
        <a:bodyPr/>
        <a:lstStyle/>
        <a:p>
          <a:endParaRPr lang="en-US"/>
        </a:p>
      </dgm:t>
    </dgm:pt>
    <dgm:pt modelId="{D408FC37-58C5-4B9F-99A2-F28362B590CD}">
      <dgm:prSet/>
      <dgm:spPr/>
      <dgm:t>
        <a:bodyPr/>
        <a:lstStyle/>
        <a:p>
          <a:r>
            <a:rPr lang="en-US"/>
            <a:t>High turnover</a:t>
          </a:r>
        </a:p>
      </dgm:t>
    </dgm:pt>
    <dgm:pt modelId="{992AF8E3-7D53-49F1-8E9B-6A315AA5C880}" type="parTrans" cxnId="{17A5B1B0-1BA1-43E8-AAFA-BE10D936263D}">
      <dgm:prSet/>
      <dgm:spPr/>
      <dgm:t>
        <a:bodyPr/>
        <a:lstStyle/>
        <a:p>
          <a:endParaRPr lang="en-US"/>
        </a:p>
      </dgm:t>
    </dgm:pt>
    <dgm:pt modelId="{A320136B-1D27-4360-AFFC-855729E45052}" type="sibTrans" cxnId="{17A5B1B0-1BA1-43E8-AAFA-BE10D936263D}">
      <dgm:prSet/>
      <dgm:spPr/>
      <dgm:t>
        <a:bodyPr/>
        <a:lstStyle/>
        <a:p>
          <a:endParaRPr lang="en-US"/>
        </a:p>
      </dgm:t>
    </dgm:pt>
    <dgm:pt modelId="{0E877822-AA7B-4877-B31E-AAEF68769842}" type="pres">
      <dgm:prSet presAssocID="{9D89C44A-E5F2-4222-B3E7-CF881E956579}" presName="linear" presStyleCnt="0">
        <dgm:presLayoutVars>
          <dgm:animLvl val="lvl"/>
          <dgm:resizeHandles val="exact"/>
        </dgm:presLayoutVars>
      </dgm:prSet>
      <dgm:spPr/>
    </dgm:pt>
    <dgm:pt modelId="{F7629A11-27EF-4623-8535-7A4366CC5AC6}" type="pres">
      <dgm:prSet presAssocID="{160C50C2-6CAD-4C74-B6D5-B425A1EB3881}" presName="parentText" presStyleLbl="node1" presStyleIdx="0" presStyleCnt="4">
        <dgm:presLayoutVars>
          <dgm:chMax val="0"/>
          <dgm:bulletEnabled val="1"/>
        </dgm:presLayoutVars>
      </dgm:prSet>
      <dgm:spPr/>
    </dgm:pt>
    <dgm:pt modelId="{45A0E7DD-C79B-4569-9D0A-8C656497C7EF}" type="pres">
      <dgm:prSet presAssocID="{A43891A1-4427-4588-A862-64745D804C50}" presName="spacer" presStyleCnt="0"/>
      <dgm:spPr/>
    </dgm:pt>
    <dgm:pt modelId="{1F9CE48B-5175-4F3B-82CA-411A68F8CAE2}" type="pres">
      <dgm:prSet presAssocID="{2BD27BD2-FF55-41C6-91F8-20FB876EAE71}" presName="parentText" presStyleLbl="node1" presStyleIdx="1" presStyleCnt="4">
        <dgm:presLayoutVars>
          <dgm:chMax val="0"/>
          <dgm:bulletEnabled val="1"/>
        </dgm:presLayoutVars>
      </dgm:prSet>
      <dgm:spPr/>
    </dgm:pt>
    <dgm:pt modelId="{BCE1B09C-B9E6-4B34-8D04-69CF0681F1EB}" type="pres">
      <dgm:prSet presAssocID="{34739150-E578-4629-AF64-EF2ED25E0235}" presName="spacer" presStyleCnt="0"/>
      <dgm:spPr/>
    </dgm:pt>
    <dgm:pt modelId="{E26D564C-5F77-4672-A0AC-325330BCB2B3}" type="pres">
      <dgm:prSet presAssocID="{4253D485-8A9C-4B8C-BCAA-AB0760C5F727}" presName="parentText" presStyleLbl="node1" presStyleIdx="2" presStyleCnt="4">
        <dgm:presLayoutVars>
          <dgm:chMax val="0"/>
          <dgm:bulletEnabled val="1"/>
        </dgm:presLayoutVars>
      </dgm:prSet>
      <dgm:spPr/>
    </dgm:pt>
    <dgm:pt modelId="{F1D1CE02-3C61-4611-9625-09F052FA15B7}" type="pres">
      <dgm:prSet presAssocID="{1B5A0070-175B-4FFA-B63D-9BEEA56E589F}" presName="spacer" presStyleCnt="0"/>
      <dgm:spPr/>
    </dgm:pt>
    <dgm:pt modelId="{F970A297-2645-4CBA-ABA3-161DDE960F1A}" type="pres">
      <dgm:prSet presAssocID="{D408FC37-58C5-4B9F-99A2-F28362B590CD}" presName="parentText" presStyleLbl="node1" presStyleIdx="3" presStyleCnt="4">
        <dgm:presLayoutVars>
          <dgm:chMax val="0"/>
          <dgm:bulletEnabled val="1"/>
        </dgm:presLayoutVars>
      </dgm:prSet>
      <dgm:spPr/>
    </dgm:pt>
  </dgm:ptLst>
  <dgm:cxnLst>
    <dgm:cxn modelId="{96DBB318-7979-4F4C-BBDD-B21F22A2883D}" type="presOf" srcId="{2BD27BD2-FF55-41C6-91F8-20FB876EAE71}" destId="{1F9CE48B-5175-4F3B-82CA-411A68F8CAE2}" srcOrd="0" destOrd="0" presId="urn:microsoft.com/office/officeart/2005/8/layout/vList2"/>
    <dgm:cxn modelId="{C0612922-1599-45BA-989E-459487CD861B}" type="presOf" srcId="{160C50C2-6CAD-4C74-B6D5-B425A1EB3881}" destId="{F7629A11-27EF-4623-8535-7A4366CC5AC6}" srcOrd="0" destOrd="0" presId="urn:microsoft.com/office/officeart/2005/8/layout/vList2"/>
    <dgm:cxn modelId="{63EC5823-299F-4FAA-8655-8D92CD94CC0A}" srcId="{9D89C44A-E5F2-4222-B3E7-CF881E956579}" destId="{160C50C2-6CAD-4C74-B6D5-B425A1EB3881}" srcOrd="0" destOrd="0" parTransId="{757C7349-9B63-4AC6-A8A8-A9826581E6E6}" sibTransId="{A43891A1-4427-4588-A862-64745D804C50}"/>
    <dgm:cxn modelId="{B7CA5744-4FED-4075-8CF5-8DE0F0ACCFCE}" type="presOf" srcId="{4253D485-8A9C-4B8C-BCAA-AB0760C5F727}" destId="{E26D564C-5F77-4672-A0AC-325330BCB2B3}" srcOrd="0" destOrd="0" presId="urn:microsoft.com/office/officeart/2005/8/layout/vList2"/>
    <dgm:cxn modelId="{80615D6D-BCFA-4EA5-BADA-92C8FB5F9024}" type="presOf" srcId="{D408FC37-58C5-4B9F-99A2-F28362B590CD}" destId="{F970A297-2645-4CBA-ABA3-161DDE960F1A}" srcOrd="0" destOrd="0" presId="urn:microsoft.com/office/officeart/2005/8/layout/vList2"/>
    <dgm:cxn modelId="{393D5D72-692E-4341-8EA0-220D7AE9D3C1}" srcId="{9D89C44A-E5F2-4222-B3E7-CF881E956579}" destId="{4253D485-8A9C-4B8C-BCAA-AB0760C5F727}" srcOrd="2" destOrd="0" parTransId="{6BC30321-9CBD-4614-B8E8-54E3146B8D7B}" sibTransId="{1B5A0070-175B-4FFA-B63D-9BEEA56E589F}"/>
    <dgm:cxn modelId="{17A5B1B0-1BA1-43E8-AAFA-BE10D936263D}" srcId="{9D89C44A-E5F2-4222-B3E7-CF881E956579}" destId="{D408FC37-58C5-4B9F-99A2-F28362B590CD}" srcOrd="3" destOrd="0" parTransId="{992AF8E3-7D53-49F1-8E9B-6A315AA5C880}" sibTransId="{A320136B-1D27-4360-AFFC-855729E45052}"/>
    <dgm:cxn modelId="{46EF6FDA-44F4-4DEC-AEFD-EC7A255B7362}" type="presOf" srcId="{9D89C44A-E5F2-4222-B3E7-CF881E956579}" destId="{0E877822-AA7B-4877-B31E-AAEF68769842}" srcOrd="0" destOrd="0" presId="urn:microsoft.com/office/officeart/2005/8/layout/vList2"/>
    <dgm:cxn modelId="{8400ABE9-592B-454D-9529-B4E5C06A645B}" srcId="{9D89C44A-E5F2-4222-B3E7-CF881E956579}" destId="{2BD27BD2-FF55-41C6-91F8-20FB876EAE71}" srcOrd="1" destOrd="0" parTransId="{9BF0EF14-5690-4740-9BA7-40C7EF847378}" sibTransId="{34739150-E578-4629-AF64-EF2ED25E0235}"/>
    <dgm:cxn modelId="{8B996EDC-DBC0-48F9-8F86-3DDE725DC405}" type="presParOf" srcId="{0E877822-AA7B-4877-B31E-AAEF68769842}" destId="{F7629A11-27EF-4623-8535-7A4366CC5AC6}" srcOrd="0" destOrd="0" presId="urn:microsoft.com/office/officeart/2005/8/layout/vList2"/>
    <dgm:cxn modelId="{B3965233-3040-403A-B578-52C4A2BACADD}" type="presParOf" srcId="{0E877822-AA7B-4877-B31E-AAEF68769842}" destId="{45A0E7DD-C79B-4569-9D0A-8C656497C7EF}" srcOrd="1" destOrd="0" presId="urn:microsoft.com/office/officeart/2005/8/layout/vList2"/>
    <dgm:cxn modelId="{0FE98FB1-376C-498D-88B6-AC4FABD0DB37}" type="presParOf" srcId="{0E877822-AA7B-4877-B31E-AAEF68769842}" destId="{1F9CE48B-5175-4F3B-82CA-411A68F8CAE2}" srcOrd="2" destOrd="0" presId="urn:microsoft.com/office/officeart/2005/8/layout/vList2"/>
    <dgm:cxn modelId="{215E5915-2C02-4348-A219-D909BB5FA9AA}" type="presParOf" srcId="{0E877822-AA7B-4877-B31E-AAEF68769842}" destId="{BCE1B09C-B9E6-4B34-8D04-69CF0681F1EB}" srcOrd="3" destOrd="0" presId="urn:microsoft.com/office/officeart/2005/8/layout/vList2"/>
    <dgm:cxn modelId="{F6291AA8-489F-4C5D-A0CD-EC8E46246854}" type="presParOf" srcId="{0E877822-AA7B-4877-B31E-AAEF68769842}" destId="{E26D564C-5F77-4672-A0AC-325330BCB2B3}" srcOrd="4" destOrd="0" presId="urn:microsoft.com/office/officeart/2005/8/layout/vList2"/>
    <dgm:cxn modelId="{F1E8195E-1232-4DF8-8203-A5F82E79BA74}" type="presParOf" srcId="{0E877822-AA7B-4877-B31E-AAEF68769842}" destId="{F1D1CE02-3C61-4611-9625-09F052FA15B7}" srcOrd="5" destOrd="0" presId="urn:microsoft.com/office/officeart/2005/8/layout/vList2"/>
    <dgm:cxn modelId="{915BDB33-ABB7-4317-A6E3-2F0E18F59F97}" type="presParOf" srcId="{0E877822-AA7B-4877-B31E-AAEF68769842}" destId="{F970A297-2645-4CBA-ABA3-161DDE960F1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29A11-27EF-4623-8535-7A4366CC5AC6}">
      <dsp:nvSpPr>
        <dsp:cNvPr id="0" name=""/>
        <dsp:cNvSpPr/>
      </dsp:nvSpPr>
      <dsp:spPr>
        <a:xfrm>
          <a:off x="0" y="31779"/>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err="1"/>
            <a:t>Adminstrative</a:t>
          </a:r>
          <a:r>
            <a:rPr lang="en-US" sz="4100" kern="1200" dirty="0"/>
            <a:t> limitations</a:t>
          </a:r>
        </a:p>
      </dsp:txBody>
      <dsp:txXfrm>
        <a:off x="48005" y="79784"/>
        <a:ext cx="10419590" cy="887374"/>
      </dsp:txXfrm>
    </dsp:sp>
    <dsp:sp modelId="{1F9CE48B-5175-4F3B-82CA-411A68F8CAE2}">
      <dsp:nvSpPr>
        <dsp:cNvPr id="0" name=""/>
        <dsp:cNvSpPr/>
      </dsp:nvSpPr>
      <dsp:spPr>
        <a:xfrm>
          <a:off x="0" y="1133244"/>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Few environmental staff</a:t>
          </a:r>
        </a:p>
      </dsp:txBody>
      <dsp:txXfrm>
        <a:off x="48005" y="1181249"/>
        <a:ext cx="10419590" cy="887374"/>
      </dsp:txXfrm>
    </dsp:sp>
    <dsp:sp modelId="{E26D564C-5F77-4672-A0AC-325330BCB2B3}">
      <dsp:nvSpPr>
        <dsp:cNvPr id="0" name=""/>
        <dsp:cNvSpPr/>
      </dsp:nvSpPr>
      <dsp:spPr>
        <a:xfrm>
          <a:off x="0" y="2234709"/>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Lack of technical training</a:t>
          </a:r>
        </a:p>
      </dsp:txBody>
      <dsp:txXfrm>
        <a:off x="48005" y="2282714"/>
        <a:ext cx="10419590" cy="887374"/>
      </dsp:txXfrm>
    </dsp:sp>
    <dsp:sp modelId="{F970A297-2645-4CBA-ABA3-161DDE960F1A}">
      <dsp:nvSpPr>
        <dsp:cNvPr id="0" name=""/>
        <dsp:cNvSpPr/>
      </dsp:nvSpPr>
      <dsp:spPr>
        <a:xfrm>
          <a:off x="0" y="3336174"/>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High turnover</a:t>
          </a:r>
        </a:p>
      </dsp:txBody>
      <dsp:txXfrm>
        <a:off x="48005" y="3384179"/>
        <a:ext cx="10419590" cy="8873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1:39.741"/>
    </inkml:context>
    <inkml:brush xml:id="br0">
      <inkml:brushProperty name="width" value="0.05" units="cm"/>
      <inkml:brushProperty name="height" value="0.05" units="cm"/>
      <inkml:brushProperty name="color" value="#FFC114"/>
    </inkml:brush>
  </inkml:definitions>
  <inkml:trace contextRef="#ctx0" brushRef="#br0">1 1 24575,'6'98'-1365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4:38.033"/>
    </inkml:context>
    <inkml:brush xml:id="br0">
      <inkml:brushProperty name="width" value="0.05" units="cm"/>
      <inkml:brushProperty name="height" value="0.05" units="cm"/>
      <inkml:brushProperty name="color" value="#FFC114"/>
    </inkml:brush>
  </inkml:definitions>
  <inkml:trace contextRef="#ctx0" brushRef="#br0">0 1926 24575,'1'2'0,"0"-1"0,0 1 0,0-1 0,1 1 0,-1-1 0,0 0 0,1 0 0,-1 1 0,0-1 0,1 0 0,0 0 0,-1 0 0,1 0 0,0-1 0,-1 1 0,1 0 0,0-1 0,0 1 0,-1-1 0,1 0 0,0 1 0,0-1 0,0 0 0,0 0 0,1-1 0,-3 49 0,0 88 0,2-133 0,1 1 0,-1-1 0,1 0 0,0 0 0,0 0 0,6 4 0,-2 0 0,-3-5 0,-1 1 0,1-1 0,0 0 0,0 0 0,0 0 0,0-1 0,0 1 0,0-1 0,0 0 0,1 0 0,-1 0 0,0-1 0,1 1 0,5-1 0,26 4 0,1 4 0,21 6 0,-45-11 0,-1-1 0,1 0 0,-1-1 0,1-1 0,0 1 0,21-4 0,9 1 0,12 3 0,-20 1 0,44-5 0,74-22 0,-125 21 0,-1 2 0,1 0 0,47 5 0,-12-1 0,-60-2 0,-1 1 0,0 0 0,1 0 0,-1 0 0,0 0 0,0 1 0,1-1 0,-1 1 0,0-1 0,-1 1 0,1 0 0,2 2 0,21 25 0,-23-25 0,-1 0 0,1 0 0,-1 0 0,0 1 0,0-1 0,0 0 0,-1 0 0,1 1 0,-1-1 0,0 1 0,0-1 0,-2 9 0,2 27 0,1-38 0,0 0 0,0 0 0,0 0 0,0 0 0,0 0 0,1 0 0,-1 0 0,0-1 0,1 1 0,-1-1 0,1 1 0,0-1 0,3 3 0,-4-3 0,1-1 0,-1 1 0,0 0 0,1 0 0,-1 0 0,0 0 0,0 0 0,0 0 0,0 1 0,0-1 0,0 0 0,0 1 0,0-1 0,0 0 0,-1 1 0,1-1 0,0 1 0,-1-1 0,0 1 0,1-1 0,-1 1 0,0-1 0,0 1 0,1 0 0,-1-1 0,0 1 0,-1-1 0,1 3 0,1-3 0,0 1 0,0 0 0,1-1 0,-1 0 0,0 1 0,1-1 0,-1 0 0,1 1 0,0-1 0,-1 0 0,1 0 0,0 0 0,0-1 0,-1 1 0,1 0 0,0-1 0,0 1 0,3 0 0,53 6 0,46-7 0,-103-1 0,0 1 0,0 0 0,1-1 0,-1 1 0,0 0 0,0-1 0,0 1 0,0-1 0,0 0 0,0 1 0,-1-1 0,1 0 0,0 0 0,0 0 0,0 1 0,-1-1 0,1 0 0,0 0 0,-1 0 0,1 0 0,0-1 0,12-28 0,-9 20 0,-3 5 0,1 1 0,-1-1 0,0 1 0,0-1 0,0 1 0,-1-1 0,1 0 0,-1 1 0,0-1 0,-2-7 0,-10-47 0,9 48 0,3 10 0,0 0 0,0 0 0,0 0 0,-1 0 0,1 0 0,0 0 0,1 0 0,-1 0 0,0 0 0,0 0 0,0 1 0,0-1 0,1 0 0,-1 0 0,0 0 0,1 0 0,-1 0 0,1 0 0,-1 0 0,1 0 0,0 1 0,-1-1 0,2-1 0,1 0 0,-1 0 0,1 0 0,-1 1 0,1-1 0,0 1 0,0 0 0,5-2 0,4-1 0,0 2 0,25-3 0,255 2 0,-155 5 0,47 2 0,55-1 0,-222-37 0,-13 20 0,-1 0 0,-1 0 0,-1 0 0,0 0 0,-1-22 0,0 19 0,-1-10 0,-1-1 0,-1 1 0,-2-1 0,0 1 0,-12-30 0,15 48 0,1 0 0,-1 0 0,1 0 0,1-10 0,-3-19 0,4 36 0,-1 1 0,1-1 0,0 1 0,-1-1 0,1 1 0,0-1 0,0 1 0,0-1 0,0 1 0,1 0 0,-1-1 0,0 1 0,1 0 0,-1 0 0,0 0 0,1 0 0,-1 0 0,1 0 0,0 1 0,-1-1 0,1 0 0,0 1 0,3-1 0,43-6 0,-27-1 0,-19 7 0,-1 0 0,0 0 0,1 1 0,-1-1 0,1 0 0,-1 1 0,1-1 0,-1 1 0,1 0 0,-1-1 0,1 1 0,0 0 0,2 0 0,7 1 0,0 0 0,0 0 0,0-2 0,0 1 0,0-1 0,0-1 0,13-3 0,13-1 0,-17 4 0,-19 2 0,1 0 0,0 0 0,-1 0 0,1 0 0,-1 0 0,1 0 0,0-1 0,-1 1 0,1-1 0,-1 1 0,1-1 0,1-1 0,-2 1 0,0 0 0,0-1 0,0 1 0,0-1 0,-1 1 0,1 0 0,-1-1 0,1 1 0,-1-1 0,0 0 0,1 1 0,-1-1 0,0 1 0,0-1 0,0 0 0,-1-2 0,-6-69 0,1-75 0,2 114 0,2 18 0,0 0 0,1 0 0,1 0 0,2-19 0,-2 34 0,1 0 0,-1 0 0,0 0 0,1 0 0,-1 0 0,1 1 0,0-1 0,-1 0 0,1 0 0,-1 1 0,1-1 0,0 0 0,0 1 0,-1-1 0,1 1 0,0-1 0,0 1 0,0-1 0,-1 1 0,1 0 0,2-1 0,19-8 0,2 3 0,1 1 0,0 1 0,1 2 0,-1 0 0,30 2 0,9-7 0,5 0 0,4 7 0,-71 0 0,-1 0 0,1 0 0,-1-1 0,1 1 0,-1 0 0,1 0 0,-1-1 0,1 1 0,-1-1 0,0 1 0,1-1 0,-1 0 0,0 1 0,1-1 0,-1 0 0,0 0 0,0 0 0,0 0 0,0 0 0,0 0 0,0 0 0,0 0 0,0-1 0,0 1 0,0 0 0,-1-1 0,1 1 0,-1 0 0,1-1 0,-1 1 0,1-1 0,-1 1 0,0 0 0,1-1 0,-1-2 0,1-8 0,0 0 0,-1 0 0,-2-20 0,1 9 0,2-34 0,1 25 0,-5-53 0,-4 52 0,-1-17 0,9-278 0,1 324 0,-1 0 0,2 1 0,-1 0 0,0-1 0,1 1 0,-1 0 0,1 0 0,0 1 0,0-1 0,0 1 0,7-5 0,1-2 0,-3 3 0,-1 1 0,1 0 0,0 1 0,0 0 0,1 0 0,-1 0 0,1 1 0,0 1 0,-1-1 0,1 1 0,10 0 0,14-2 0,54 1 0,74 4 0,-160-1 0,1 0 0,0 1 0,0-1 0,-1 1 0,1-1 0,-1 1 0,1 0 0,0-1 0,-1 1 0,1 0 0,-1 0 0,0 0 0,1 0 0,-1 1 0,0-1 0,0 0 0,0 1 0,1-1 0,-1 0 0,-1 1 0,1-1 0,0 1 0,0-1 0,0 1 0,-1 0 0,1-1 0,-1 1 0,1 2 0,1 4 0,-1-1 0,1 1 0,-1 0 0,0 15 0,-3 6 0,1-10 0,1 1 0,2 27 0,9-18 0,-9-26 0,-1 0 0,1 0 0,-1 0 0,0 1 0,0-1 0,0 0 0,0 1 0,-1-1 0,1 0 0,-1 5 0,0 4 0,1 1 0,1-1 0,5 22 0,-4-21 0,0 0 0,-1 0 0,0 19 0,-2 48 0,0-79 0,1 0 0,0 0 0,-1 0 0,1 0 0,0 0 0,0 0 0,-1-1 0,1 1 0,0 0 0,0 0 0,0-1 0,0 1 0,0-1 0,0 1 0,0-1 0,0 1 0,0-1 0,0 1 0,0-1 0,1 0 0,0 1 0,26 4 0,210-2 0,-122-5 0,-66 2 0,-49-1 0,1 0 0,-1 1 0,1-1 0,-1 0 0,1 0 0,-1 0 0,1 0 0,-1 0 0,0-1 0,0 1 0,0 0 0,1 0 0,-1-1 0,-1 1 0,1-1 0,0 1 0,0-1 0,0 1 0,-1-1 0,1 1 0,-1-1 0,1 0 0,-1 1 0,1-4 0,1-44 0,-2 39 0,0 7 0,0-2 0,0 1 0,0-1 0,0 1 0,1 0 0,-1-1 0,3-8 0,-1 11 0,-1 0 0,1-1 0,-1 1 0,1 0 0,0 0 0,0 0 0,0 0 0,0 0 0,0 1 0,0-1 0,1 1 0,-1-1 0,3 0 0,21-17 0,-24 16 0,0 1 0,0 1 0,1-1 0,-1 0 0,0 0 0,1 1 0,-1-1 0,1 1 0,0 0 0,-1 0 0,1 0 0,0 0 0,0 0 0,0 1 0,-1-1 0,1 1 0,6 0 0,152-7 0,-34 0 0,-124 8 0,0-1 0,0 1 0,0 0 0,0 1 0,0-1 0,0 0 0,0 1 0,0 0 0,-1-1 0,1 1 0,-1 0 0,1 1 0,-1-1 0,0 0 0,0 1 0,0-1 0,0 1 0,0 0 0,2 4 0,0 1 0,1 0 0,-1 0 0,-1 0 0,0 0 0,0 1 0,3 11 0,-6 32 0,3-48 0,0-1 0,1 0 0,-1 0 0,1 0 0,8 4 0,0-3 0,1 0 0,1-1 0,-1-1 0,0 0 0,1-1 0,-1 0 0,1-1 0,22-3 0,-5 2 0,-30 1 0,1-1 0,-1 1 0,1-1 0,-1 0 0,1 1 0,-1-1 0,0 0 0,1 0 0,-1 0 0,0 0 0,0 0 0,0 0 0,0 0 0,0 0 0,0 0 0,0-1 0,0 1 0,0 0 0,0-1 0,-1 1 0,1-1 0,0-1 0,14-40 0,-13 35 0,2-5 0,-1 0 0,-1 0 0,-1-1 0,1 1 0,-2-16 0,0 16 0,1 11 0,-1 1 0,1 0 0,0 0 0,-1 0 0,1 0 0,0 0 0,0 0 0,0 0 0,0 0 0,0 1 0,0-1 0,0 0 0,0 0 0,0 1 0,0-1 0,1 1 0,-1-1 0,2 0 0,24-8 0,50-3 0,-20 8 0,-56 4 0,0-1 0,0 1 0,0 0 0,0-1 0,0 0 0,0 1 0,0-1 0,0 0 0,0 1 0,0-1 0,0 0 0,0 0 0,-1 0 0,1 0 0,0 0 0,-1 1 0,1-1 0,-1 0 0,1-1 0,-1 1 0,1 0 0,-1 0 0,0 0 0,1 0 0,-1 0 0,0 0 0,0 0 0,0-2 0,3-32 0,-4-306 0,2 339 0,0 1 0,0-1 0,0 0 0,1 0 0,-1 1 0,0-1 0,0 0 0,1 1 0,-1 0 0,1-1 0,0 1 0,-1 0 0,1 0 0,0 0 0,0 0 0,-1 0 0,1 0 0,0 0 0,0 0 0,0 1 0,0-1 0,3 1 0,5-2 0,1 2 0,-1-1 0,16 3 0,-18-2 0,0 1 0,-1-1 0,1 0 0,13-3 0,-5-1 0,0 1 0,0 0 0,0 1 0,0 1 0,0 1 0,26 2 0,-41-3 0,0 1 0,-1-1 0,1 1 0,-1-1 0,1 1 0,-1-1 0,0 0 0,1 1 0,-1-1 0,1 1 0,-1-1 0,0 0 0,0 0 0,1 1 0,-1-1 0,0 0 0,0 1 0,0-1 0,0 0 0,0 0 0,0 1 0,0-1 0,0 0 0,0 0 0,0-25 0,0 23 0,0-149 0,26 129 0,-21 20 0,0 0 0,0 0 0,-1 1 0,2-1 0,-1 1 0,0 0 0,0 1 0,1-1 0,-1 1 0,1 0 0,0 0 0,-1 1 0,1 0 0,-1 0 0,8 1 0,-2-1 0,-1-1 0,1 0 0,14-3 0,-10 1 0,0 1 0,0 1 0,1 0 0,19 1 0,-16 1 0,0-2 0,22-2 0,-13 0 0,-1 1 0,49 4 0,-15 0 0,-49-2 0,1 0 0,0-1 0,20-5 0,-5 6-1365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5:18.307"/>
    </inkml:context>
    <inkml:brush xml:id="br0">
      <inkml:brushProperty name="width" value="0.05" units="cm"/>
      <inkml:brushProperty name="height" value="0.05" units="cm"/>
      <inkml:brushProperty name="color" value="#FFC114"/>
    </inkml:brush>
  </inkml:definitions>
  <inkml:trace contextRef="#ctx0" brushRef="#br0">42 3167 24575,'0'0'0,"0"0"0,0 0 0,0 0 0,0 0 0,0 0 0,0 0 0,0 0 0,0 0 0,0 0 0,0 0 0,0 0 0,0 0 0,0 0 0,0 0 0,0 0 0,0 0 0,0 0 0,0 0 0,0 0 0,0 0 0,0 0 0,0 0 0,0 0 0,0 0 0,0 0 0,0 0 0,0 0 0,0 0 0,0 0 0,0 0 0,0 0 0,0 0 0,0 0 0,0 0 0,0 0 0,0 0 0,0 0 0,0 0 0,0 0 0,0 0 0,0 0 0,0 0 0,0 0 0,0 0 0,-9-30 0,5 22 0,1 0 0,1 0 0,0 0 0,0-1 0,0 1 0,1 0 0,0-11 0,-5-23 0,3 24 0,0 0 0,1 1 0,0-1 0,3-31 0,29 22 0,-24 24 0,-1 0 0,1 0 0,0 0 0,0 1 0,0 0 0,0 0 0,0 0 0,0 1 0,1 0 0,6 0 0,69 0 0,-45 2 0,709-1 0,-743-3 0,0 0 0,0 0 0,-1 0 0,0 0 0,0-1 0,0 1 0,0-1 0,0 0 0,2-7 0,-1-3 0,-1 0 0,-1 0 0,0 0 0,0 0 0,-4-27 0,1-4 0,-5-68 0,0 36 0,9 74 0,1 0 0,-1 1 0,1 0 0,0-1 0,0 1 0,0 0 0,5-2 0,-2 0 0,-2 2 0,0 0 0,-1 0 0,1 1 0,0-1 0,0 1 0,0 0 0,0 0 0,0 0 0,0 1 0,7-1 0,50 3 0,-27 0 0,11-9 0,-44 6 0,-1 1 0,1-1 0,0 1 0,0-1 0,0 1 0,0-1 0,-1 0 0,1 1 0,0-1 0,-1 0 0,1 0 0,-1 0 0,1 0 0,-1 1 0,1-1 0,-1 0 0,1 0 0,-1 0 0,0 0 0,1-2 0,5-20 0,-3-5 0,-1-1 0,-4-43 0,1 16 0,1 55 0,1-1 0,0 1 0,-1 0 0,1-1 0,0 1 0,0 0 0,0 0 0,-1-1 0,1 1 0,0 0 0,1 0 0,-1 0 0,0 0 0,0 1 0,0-1 0,1 0 0,1-1 0,32-16 0,-20 11 0,-6 3 0,0 1 0,1 0 0,-1 1 0,1 0 0,16-2 0,-23 4 0,54 0 0,-56 0 0,0 0 0,0 0 0,0-1 0,0 1 0,0 0 0,0 0 0,0-1 0,0 1 0,0-1 0,-1 1 0,1-1 0,0 1 0,0-1 0,0 0 0,0 1 0,-1-1 0,1 0 0,0 1 0,-1-1 0,1 0 0,0 0 0,0-1 0,10-28 0,-7-33 0,-3-430 0,-2-128 0,7 547 0,2 58 0,-8 15 0,1 1 0,0-1 0,-1 0 0,1 0 0,0 0 0,-1 0 0,1 0 0,-1 0 0,1 0 0,-1 1 0,0-1 0,1 0 0,-1-1 0,0 1 0,0 0 0,0 0 0,0 0 0,0 0 0,0 0 0,0 0 0,0 0 0,0-1 0,-1 0 0,1 1 0,0 0 0,0 0 0,0 0 0,0 0 0,1 0 0,-1-1 0,0 1 0,0 0 0,1 0 0,-1 0 0,1 0 0,-1 0 0,1 0 0,-1 0 0,1 0 0,0 0 0,-1 0 0,2-1 0,-1 1 0,-1 1 0,1-1 0,0 0 0,-1 0 0,1 0 0,-1 0 0,1 0 0,-1 1 0,1-1 0,-1 0 0,0 0 0,0 0 0,1 0 0,-1-1 0,0 1 0,0 0 0,0 0 0,0-1 0,-2-6 0,1 1 0,0-1 0,1 0 0,0 0 0,0 1 0,2-13 0,0-9 0,-1-189 0,-2-224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5:24.011"/>
    </inkml:context>
    <inkml:brush xml:id="br0">
      <inkml:brushProperty name="width" value="0.05" units="cm"/>
      <inkml:brushProperty name="height" value="0.05" units="cm"/>
      <inkml:brushProperty name="color" value="#FFC114"/>
    </inkml:brush>
  </inkml:definitions>
  <inkml:trace contextRef="#ctx0" brushRef="#br0">2 593 24575,'0'-35'0,"-2"-74"0,5-114 0,-1 199 0,2-21 0,-1 0 0,-6-67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6:17.861"/>
    </inkml:context>
    <inkml:brush xml:id="br0">
      <inkml:brushProperty name="width" value="0.05" units="cm"/>
      <inkml:brushProperty name="height" value="0.05" units="cm"/>
      <inkml:brushProperty name="color" value="#FFC114"/>
    </inkml:brush>
  </inkml:definitions>
  <inkml:trace contextRef="#ctx0" brushRef="#br0">91 1497 24575,'-7'-35'0,"1"-141"0,6 71 0,2 62 0,-5-45 0,1 75 0,-1-1 0,0 0 0,-9-21 0,7 22 0,0 0 0,1 0 0,-3-24 0,-15-113 0,16 73 0,-2-43 0,8-294 0,7 341 0,-7 60-105,0 9 0,0 1 0,0-1 0,0 0 0,0 0 0,0 0 0,1 0 0,0 0 0,0 0 0,0 0 0,0 1 0,3-5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6:23.283"/>
    </inkml:context>
    <inkml:brush xml:id="br0">
      <inkml:brushProperty name="width" value="0.05" units="cm"/>
      <inkml:brushProperty name="height" value="0.05" units="cm"/>
      <inkml:brushProperty name="color" value="#FFC114"/>
    </inkml:brush>
  </inkml:definitions>
  <inkml:trace contextRef="#ctx0" brushRef="#br0">642 7 24575,'0'0'0,"0"0"0,0 0 0,0 0 0,0 0 0,0 0 0,0 0 0,0 0 0,0 0 0,0 0 0,0 0 0,0 0 0,0 0 0,0 0 0,0 0 0,0 0 0,0 0 0,0 0 0,0 0 0,0 0 0,0 0 0,0 0 0,0 0 0,0 0 0,0 0 0,0 0 0,0 0 0,0 0 0,0 0 0,0 0 0,0 0 0,0 0 0,0 0 0,0 0 0,0 0 0,0 0 0,0 0 0,0 0 0,0 0 0,0 0 0,-37 0 0,-514 0 0,497-7 0,54 7 0,0 0 0,0 0 0,0 0 0,0 0 0,0 0 0,0 0 0,0 0 0,0 0 0,0 0 0,0 0 0,0 0 0,0 0 0,0 0 0,0 0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6:32.531"/>
    </inkml:context>
    <inkml:brush xml:id="br0">
      <inkml:brushProperty name="width" value="0.05" units="cm"/>
      <inkml:brushProperty name="height" value="0.05" units="cm"/>
      <inkml:brushProperty name="color" value="#FFC114"/>
    </inkml:brush>
  </inkml:definitions>
  <inkml:trace contextRef="#ctx0" brushRef="#br0">78 1234 24575,'0'0'0,"0"0"0,0 0 0,0 0 0,0 0 0,0 0 0,0 0 0,0 0 0,0 0 0,0 0 0,0 0 0,0 0 0,0 0 0,0 0 0,0 0 0,0 0 0,0 0 0,0 0 0,0 0 0,0 0 0,0 0 0,0 0 0,0 0 0,0 0 0,0 0 0,0 0 0,0 0 0,0 0 0,0 0 0,0 0 0,0 0 0,0 0 0,0-31 0,-13-270 0,-1 138 0,13 143 0,-1 0 0,-6-25 0,4 26 0,1 0 0,-1-34 0,-2-68 0,-1 39 0,-7 0 0,13 36 0,2-186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6:39.420"/>
    </inkml:context>
    <inkml:brush xml:id="br0">
      <inkml:brushProperty name="width" value="0.05" units="cm"/>
      <inkml:brushProperty name="height" value="0.05" units="cm"/>
      <inkml:brushProperty name="color" value="#FFC114"/>
    </inkml:brush>
  </inkml:definitions>
  <inkml:trace contextRef="#ctx0" brushRef="#br0">254 212 24575,'-36'0'0,"-102"7"0,68-7 0,70 0 0,0 0 0,0 0 0,0 0 0,0 0 0,0 0 0,0 0 0,0 0 0,0 0 0,0 0 0,0 0 0,0 0 0,0 0 0,0 0 0,0 0 0,0 0 0,0 0 0,0 0 0,0 0 0,0 0 0,0 0 0,0 0 0,-2-30 0,-1 10 0,1-1 0,0 0 0,1 0 0,3-22 0,-1-20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7:11.822"/>
    </inkml:context>
    <inkml:brush xml:id="br0">
      <inkml:brushProperty name="width" value="0.05" units="cm"/>
      <inkml:brushProperty name="height" value="0.05" units="cm"/>
      <inkml:brushProperty name="color" value="#FFC114"/>
    </inkml:brush>
  </inkml:definitions>
  <inkml:trace contextRef="#ctx0" brushRef="#br0">557 8 24575,'-156'7'0,"115"-4"0,-71-4 0,37-1 0,-22 2 0,82-6 0,-6-3 0,-19 10-1365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7:16.599"/>
    </inkml:context>
    <inkml:brush xml:id="br0">
      <inkml:brushProperty name="width" value="0.05" units="cm"/>
      <inkml:brushProperty name="height" value="0.05" units="cm"/>
      <inkml:brushProperty name="color" value="#FFC114"/>
    </inkml:brush>
  </inkml:definitions>
  <inkml:trace contextRef="#ctx0" brushRef="#br0">1 226 24575,'0'0'0,"8"-30"0,-5 14 0,-1-1 0,0 1 0,-1-1 0,-1 1 0,-2-18 0,1-46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7:21.400"/>
    </inkml:context>
    <inkml:brush xml:id="br0">
      <inkml:brushProperty name="width" value="0.05" units="cm"/>
      <inkml:brushProperty name="height" value="0.05" units="cm"/>
      <inkml:brushProperty name="color" value="#FFC114"/>
    </inkml:brush>
  </inkml:definitions>
  <inkml:trace contextRef="#ctx0" brushRef="#br0">216 1 24575,'0'0'0,"0"0"0,0 0 0,0 0 0,0 0 0,0 0 0,0 0 0,0 0 0,0 0 0,0 0 0,0 0 0,0 0 0,0 0 0,0 0 0,0 0 0,0 0 0,0 0 0,0 0 0,0 0 0,0 0 0,0 0 0,0 0 0,0 0 0,0 0 0,0 0 0,0 0 0,0 0 0,0 0 0,0 0 0,0 0 0,0 0 0,0 0 0,0 0 0,0 0 0,0 0 0,0 0 0,0 0 0,0 0 0,0 0 0,0 0 0,0 0 0,0 0 0,0 0 0,0 0 0,0 0 0,0 0 0,-36 0 0,-67 6 0,35 1 0,59-7-1365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1:49.093"/>
    </inkml:context>
    <inkml:brush xml:id="br0">
      <inkml:brushProperty name="width" value="0.05" units="cm"/>
      <inkml:brushProperty name="height" value="0.05" units="cm"/>
      <inkml:brushProperty name="color" value="#FFC114"/>
    </inkml:brush>
  </inkml:definitions>
  <inkml:trace contextRef="#ctx0" brushRef="#br0">857 2 24575,'-36'0'0,"17"1"0,0 0 0,1 1 0,-1 1 0,-34 9 0,-16-3 0,-40-9 0,109 0 0,-11 34 0,9-31 0,1 0 0,-1 0 0,1 1 0,-1-1 0,1 1 0,0 0 0,0-1 0,1 1 0,-1 0 0,1 6 0,1 45 0,1-26 0,-2-24 0,0-3 0,0 0 0,0-1 0,0 1 0,0 0 0,0-1 0,0 1 0,-1 0 0,1-1 0,0 1 0,-1 0 0,1-1 0,-1 1 0,0-1 0,0 1 0,1-1 0,-2 2 0,-2 2 0,0 1 0,0-2 0,0 1 0,-1 0 0,1-1 0,-1 0 0,0 0 0,0-1 0,-1 1 0,1-1 0,-1 0 0,0 0 0,0-1 0,-10 3 0,-32 0 0,40-5 0,0 0 0,1 1 0,-1 0 0,-10 3 0,-13-3 0,14-2 0,17 1 0,-7 27 0,5-23 0,1-1 0,0 0 0,0 0 0,0 0 0,1 1 0,-1-1 0,0 5 0,1-3 0,0-1 0,-1 0 0,1 0 0,-1 0 0,0 0 0,-3 7 0,-2 14 0,-1 39 0,7-62 0,-1-1 0,0 0 0,1 0 0,-1 0 0,0 1 0,1-1 0,-1 0 0,0 0 0,0 0 0,0 0 0,0 0 0,0-1 0,0 1 0,0 0 0,0 0 0,0-1 0,-1 1 0,0 0 0,-24 9 0,24-10 0,0 0 0,0 0 0,1 1 0,-1-1 0,0 0 0,0 1 0,0 0 0,0-1 0,0 1 0,1 0 0,-1 0 0,0 0 0,-2 2 0,0 0 0,1-2 0,1 0 0,-1 0 0,0 0 0,0 0 0,0-1 0,0 1 0,0-1 0,-5 1 0,-24 5 0,22-2 0,-3 3 0,9-2 0,0 0 0,0 1 0,1-1 0,0 1 0,0-1 0,0 1 0,1 0 0,0 0 0,0 0 0,0 0 0,1 0 0,-2 10 0,-10 33 0,10-35 0,3-12 0,0 0 0,0 1 0,-1-1 0,1 0 0,-1 1 0,0-1 0,1 0 0,-1 0 0,0 0 0,-3 4 0,4 1-1365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7:26.663"/>
    </inkml:context>
    <inkml:brush xml:id="br0">
      <inkml:brushProperty name="width" value="0.05" units="cm"/>
      <inkml:brushProperty name="height" value="0.05" units="cm"/>
      <inkml:brushProperty name="color" value="#FFC114"/>
    </inkml:brush>
  </inkml:definitions>
  <inkml:trace contextRef="#ctx0" brushRef="#br0">0 508 24575,'0'0'0,"0"0"0,0 0 0,0 0 0,0 0 0,0 0 0,0 0 0,0 0 0,0 0 0,0 0 0,0 0 0,0 0 0,0 0 0,0 0 0,0 0 0,0 0 0,0 0 0,0 0 0,0 0 0,0 0 0,0 0 0,0 0 0,0 0 0,0 0 0,0 0 0,0 0 0,0 0 0,0 0 0,0 0 0,0 0 0,0 0 0,0 0 0,0 0 0,0 0 0,0 0 0,0-36 0,1-119 0,-2-154 0,1 302-1365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8:25.972"/>
    </inkml:context>
    <inkml:brush xml:id="br0">
      <inkml:brushProperty name="width" value="0.05" units="cm"/>
      <inkml:brushProperty name="height" value="0.05" units="cm"/>
      <inkml:brushProperty name="color" value="#FFC114"/>
    </inkml:brush>
  </inkml:definitions>
  <inkml:trace contextRef="#ctx0" brushRef="#br0">0 321 24575,'25'-7'0,"-23"5"0,0 1 0,1 0 0,-1 0 0,1 1 0,-1-1 0,1 0 0,0 1 0,3-1 0,159 1 0,-165 0 0,0 0 0,0 0 0,0 0 0,0 0 0,0 0 0,0 0 0,0 0 0,0 0 0,0 0 0,0 0 0,0 0 0,18-21 0,-16 10 0,0 0 0,0 0 0,-1 0 0,0 0 0,-1-1 0,0 1 0,-3-13 0,1-15 0,2-66 0,0 104 0,0 0 0,1 1 0,-1-1 0,0 1 0,0-1 0,0 0 0,1 1 0,-1-1 0,0 1 0,1-1 0,-1 1 0,0-1 0,1 1 0,-1-1 0,0 1 0,1-1 0,-1 1 0,1-1 0,-1 1 0,1 0 0,-1-1 0,1 1 0,0 0 0,-1 0 0,1-1 0,-1 1 0,1 0 0,0 0 0,-1 0 0,1 0 0,0-1 0,27-1 0,-9 1 0,-8-4 0,0 1 0,1 1 0,-1 0 0,0 1 0,1 0 0,16-1 0,74 4 0,-42 1 0,20-2-1365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8:37.401"/>
    </inkml:context>
    <inkml:brush xml:id="br0">
      <inkml:brushProperty name="width" value="0.05" units="cm"/>
      <inkml:brushProperty name="height" value="0.05" units="cm"/>
      <inkml:brushProperty name="color" value="#FFC114"/>
    </inkml:brush>
  </inkml:definitions>
  <inkml:trace contextRef="#ctx0" brushRef="#br0">0 1 24575,'216'0'0,"-216"0"0,39 0 0,-21 0-1365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8:49.530"/>
    </inkml:context>
    <inkml:brush xml:id="br0">
      <inkml:brushProperty name="width" value="0.05" units="cm"/>
      <inkml:brushProperty name="height" value="0.05" units="cm"/>
      <inkml:brushProperty name="color" value="#FFC114"/>
    </inkml:brush>
  </inkml:definitions>
  <inkml:trace contextRef="#ctx0" brushRef="#br0">1 1064 24575,'0'0'0,"0"0"0,0 0 0,0 0 0,0 0 0,0 0 0,0 0 0,0 0 0,0 0 0,0 0 0,0 0 0,0 0 0,0 0 0,0 0 0,0 0 0,0 0 0,0 0 0,0 0 0,0 0 0,0 0 0,0 0 0,0 0 0,0 0 0,0 0 0,0 0 0,0 0 0,0 0 0,0 0 0,0 0 0,0 0 0,0 0 0,0 0 0,0 0 0,0 0 0,0 0 0,0 0 0,0 0 0,0 0 0,0 0 0,24-7 0,-4 7 0,38-7 0,16 0 0,8 7 0,-82 0 0,0 0 0,0 0 0,0 0 0,0 0 0,0 0 0,0 0 0,0 0 0,0 0 0,0 0 0,0 0 0,0 0 0,0 0 0,0 0 0,0 0 0,0 0 0,0 0 0,0 0 0,24-29 0,-20 16 0,-1 0 0,0-1 0,-1 1 0,0 0 0,-1-1 0,-1 1 0,0-1 0,-3-21 0,2-12 0,1 42 0,-1 1 0,1 0 0,-1 1 0,1-1 0,1 0 0,-1 1 0,0-1 0,1 1 0,0-1 0,0 0 0,0 1 0,0-1 0,0 1 0,1 0 0,0-1 0,-1 1 0,1 0 0,0 0 0,5-5 0,-5 5 0,-1 1 0,0-1 0,0 1 0,0-1 0,0 1 0,-1-1 0,1 0 0,-1 1 0,1-1 0,-1 0 0,0-4 0,-2-41 0,1 23 0,1-65 0,1 88 0,1 0 0,-1 0 0,1 1 0,-1-1 0,1 1 0,0-1 0,0 1 0,-1 0 0,1-1 0,0 1 0,0 0 0,0 0 0,0 1 0,1-1 0,3-1 0,-3 2 0,0-1 0,0 0 0,1 1 0,-1-1 0,0-1 0,0 1 0,5-3 0,15-6 0,6 5 0,1 0 0,0 2 0,39 2 0,-67-1 0,-1 1 0,1 0 0,-1 0 0,0 0 0,0-1 0,1 1 0,-1-1 0,0 1 0,0-1 0,0 1 0,0-1 0,-1 1 0,1-1 0,0 0 0,-1 0 0,1 1 0,-1-1 0,1-2 0,4-10 0,-3 8 0,-1-1 0,1 0 0,-1 0 0,0 1 0,0-1 0,-1 0 0,0 0 0,0 0 0,-3-11 0,2-8 0,1 23 0,0 1 0,0 0 0,0-1 0,0 1 0,1 0 0,-1 0 0,1 0 0,0 0 0,-1-1 0,1 1 0,0 0 0,0 0 0,1 0 0,-1 0 0,0 1 0,1-1 0,-1 0 0,2-1 0,1 0 0,1 0 0,-1 0 0,1 0 0,-1 1 0,1-1 0,0 1 0,5-1 0,10-7 0,-18 9 0,0-1 0,1 1 0,-1 0 0,0 0 0,1 0 0,-1 0 0,0 0 0,1 1 0,-1-1 0,1 1 0,-1 0 0,6-1 0,16-5 0,-21 4 0,-1 1 0,1 0 0,-1 0 0,1 0 0,0 1 0,-1-1 0,1 1 0,4-1 0,36 1 0,-43 0 0,0 0 0,0 0 0,0 0 0,0 0 0,0 0 0,2-2 0,-1-1 0,0 0 0,-1 0 0,1 0 0,0 0 0,-1 1 0,1-1 0,-1 0 0,0-6 0,0 5 0,2-5 0,0-1 0,1 1 0,0 0 0,5-10 0,1-2 0,-6 13 0,0 1 0,-1 0 0,0-1 0,0 0 0,0 0 0,-1 1 0,0-1 0,-1 0 0,0 0 0,-1-11 0,0 17 0,1 0 0,-1 0 0,0 0 0,0 1 0,-1-1 0,1 0 0,0 1 0,0-1 0,-1 1 0,1-1 0,-1 1 0,1 0 0,-1 0 0,0 0 0,1 0 0,-1 0 0,0 0 0,0 0 0,0 0 0,0 1 0,0-1 0,0 1 0,0-1 0,0 1 0,-3-1 0,-9 0 0,0 1 0,-26 2 0,13-1 0,-405-1 0,313-6 0,84 6 0,35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8:55.211"/>
    </inkml:context>
    <inkml:brush xml:id="br0">
      <inkml:brushProperty name="width" value="0.05" units="cm"/>
      <inkml:brushProperty name="height" value="0.05" units="cm"/>
      <inkml:brushProperty name="color" value="#FFC114"/>
    </inkml:brush>
  </inkml:definitions>
  <inkml:trace contextRef="#ctx0" brushRef="#br0">711 291 24575,'0'0'0,"0"0"0,0 0 0,0 0 0,0 0 0,0 0 0,0 0 0,0 0 0,0 0 0,0 0 0,0 0 0,0 0 0,0 0 0,0 0 0,0 0 0,0 0 0,0 0 0,0 0 0,0 0 0,0 0 0,0 0 0,0 0 0,0 0 0,0 0 0,0 0 0,0 0 0,0 0 0,0 0 0,0 0 0,0 0 0,-5-30 0,3 14 0,0 1 0,1-1 0,2-20 0,0 20 0,-1 0 0,-1 0 0,-3-20 0,3 29 0,0 0 0,0 0 0,1 0 0,0 0 0,0 0 0,2-7 0,-2 13 0,0 1 0,0-1 0,0 1 0,0 0 0,0-1 0,0 1 0,0-1 0,-1 1 0,1-1 0,0 1 0,0-1 0,0 1 0,-1 0 0,1-1 0,0 1 0,-1-1 0,1 1 0,0 0 0,-1-1 0,1 1 0,0 0 0,-1 0 0,1-1 0,-1 1 0,1 0 0,0 0 0,-1 0 0,1-1 0,-1 1 0,1 0 0,-1 0 0,1 0 0,-1 0 0,1 0 0,-1 0 0,-17-4 0,-8 4 0,-46-6 0,71 5 0,-1 1 0,0 0 0,1 0 0,-1 0 0,0 0 0,1 0 0,-1 0 0,0 1 0,1-1 0,-1 0 0,1 1 0,-1-1 0,1 1 0,-1 0 0,1-1 0,-1 1 0,1 0 0,-1 0 0,1 0 0,-2 2 0,1 0 0,0-1 0,0 1 0,0 0 0,1-1 0,-1 1 0,1 0 0,0 0 0,0 0 0,0 0 0,-1 5 0,0 9 0,0 0 0,1 1 0,2 24 0,0-19 0,-1 18 0,0-41 0,0 0 0,0 0 0,0 0 0,0 0 0,0 0 0,0 0 0,0 0 0,0 0 0,0 0 0,0 0 0,0 0 0,-3 3 0,0 0 0,0 0 0,0-1 0,-1 1 0,1-1 0,-1 0 0,1 1 0,-1-2 0,0 1 0,-4 1 0,-8 0 0,-1-2 0,0 1 0,0-2 0,-26-3 0,-5 2 0,-10 1 0,54-4 0,-1 0 0,1 0 0,0 0 0,0 0 0,1 0 0,-4-6 0,4 5 0,1 0 0,0 0 0,1 0 0,-1 0 0,1 0 0,0 0 0,0 0 0,0-11 0,3-48 0,0 27 0,-3 35 0,0 0 0,1 0 0,-1 1 0,0-1 0,0 0 0,0 0 0,0 1 0,0-1 0,0 1 0,-1-1 0,1 1 0,0 0 0,-1 0 0,1-1 0,-1 1 0,0 0 0,1 0 0,-1 0 0,0 1 0,0-1 0,1 0 0,-3 0 0,-49-17 0,45 16 0,-5-1-15,0 1 0,0 1-1,-1 0 1,1 0 0,-15 3-1,-1-2-1257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8:58.282"/>
    </inkml:context>
    <inkml:brush xml:id="br0">
      <inkml:brushProperty name="width" value="0.05" units="cm"/>
      <inkml:brushProperty name="height" value="0.05" units="cm"/>
      <inkml:brushProperty name="color" value="#FFC114"/>
    </inkml:brush>
  </inkml:definitions>
  <inkml:trace contextRef="#ctx0" brushRef="#br0">509 265 24575,'0'0'0,"0"0"0,0 0 0,0 0 0,0 0 0,0 0 0,0 0 0,0 0 0,0 0 0,0 0 0,0 0 0,0 0 0,0 0 0,0 0 0,0 0 0,0 0 0,0 0 0,0 0 0,0 0 0,0 0 0,0 0 0,0 0 0,0 0 0,0 0 0,0 0 0,0 0 0,0 0 0,0-37 0,-3 17 0,0 0 0,2-21 0,-6-59 0,7 99 0,0-1 0,1 1 0,-1 0 0,0-1 0,0 1 0,0-1 0,0 1 0,-1 0 0,1-1 0,0 1 0,0 0 0,-1-1 0,1 1 0,-1 0 0,1 0 0,-1-1 0,1 1 0,-1 0 0,0 0 0,0 0 0,0 0 0,0 0 0,1 0 0,-1 0 0,-2-1 0,-4-6 0,3 7 0,0 0 0,0 0 0,0 1 0,0-1 0,0 1 0,0 0 0,0 0 0,0 0 0,-6 2 0,-3-1 0,-56-3 0,32 0 0,-69 6 0,61 1-455,-1-2 0,-68-4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9:01.370"/>
    </inkml:context>
    <inkml:brush xml:id="br0">
      <inkml:brushProperty name="width" value="0.05" units="cm"/>
      <inkml:brushProperty name="height" value="0.05" units="cm"/>
      <inkml:brushProperty name="color" value="#FFC114"/>
    </inkml:brush>
  </inkml:definitions>
  <inkml:trace contextRef="#ctx0" brushRef="#br0">356 400 24575,'0'0'0,"0"0"0,0 0 0,0 0 0,0 0 0,0 0 0,0 0 0,0 0 0,0 0 0,0 0 0,0 0 0,0 0 0,0 0 0,0 0 0,0 0 0,0 0 0,0 0 0,0 0 0,0 0 0,0 0 0,0 0 0,0 0 0,0 0 0,0 0 0,0 0 0,0 0 0,0 0 0,0 0 0,0 0 0,-19-20 0,8 9 0,-54-99 0,60 100 0,0 0 0,1-1 0,-5-20 0,7 26 0,-4-17 0,4 13 0,0 0 0,-1 0 0,0 0 0,-1 0 0,0 0 0,-6-9 0,8 15 0,1-1 0,0 1 0,-1-1 0,2 0 0,-1 1 0,0-1 0,1 0 0,0 0 0,-1 0 0,2 1 0,-1-1 0,1-5 0,0-17 0,-5 25 0,0 1 0,1-1 0,-1 0 0,1 0 0,0-1 0,-6-2 0,2 2 0,-1 0 0,0 0 0,0 1 0,1 0 0,-1 1 0,0 0 0,0 0 0,0 0 0,-9 2 0,-12 0 0,-21-2 0,50 0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9:04.735"/>
    </inkml:context>
    <inkml:brush xml:id="br0">
      <inkml:brushProperty name="width" value="0.05" units="cm"/>
      <inkml:brushProperty name="height" value="0.05" units="cm"/>
      <inkml:brushProperty name="color" value="#FFC114"/>
    </inkml:brush>
  </inkml:definitions>
  <inkml:trace contextRef="#ctx0" brushRef="#br0">732 495 24575,'-7'-233'0,"-33"234"0,1 0 0,22 0 0,0 0 0,-32-5 0,10-2 0,39 6 0,0 0 0,0 0 0,0 0 0,-15-22 0,8-39 0,0-97 0,7 157 0,0 0 0,0 1 0,-1-1 0,1 0 0,-1 0 0,1 0 0,-1 1 0,1-1 0,-1 0 0,1 1 0,-1-1 0,0 0 0,1 1 0,-1-1 0,0 1 0,1-1 0,-1 1 0,0 0 0,0-1 0,1 1 0,-1-1 0,0 1 0,0 0 0,0 0 0,0 0 0,1-1 0,-1 1 0,0 0 0,0 0 0,0 0 0,-1 1 0,-35-1 0,27 0 0,-44-1 0,-53 3 0,78 4 0,24-4 0,0-1 0,0 1 0,0-1 0,0 0 0,-9 0 0,-182-1-1365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9:16.094"/>
    </inkml:context>
    <inkml:brush xml:id="br0">
      <inkml:brushProperty name="width" value="0.05" units="cm"/>
      <inkml:brushProperty name="height" value="0.05" units="cm"/>
      <inkml:brushProperty name="color" value="#FFC114"/>
    </inkml:brush>
  </inkml:definitions>
  <inkml:trace contextRef="#ctx0" brushRef="#br0">1286 1005 24575,'0'0'0,"0"0"0,0 0 0,0 0 0,0 0 0,0 0 0,0 0 0,0 0 0,0 0 0,0 0 0,0 0 0,0 0 0,0 0 0,0 0 0,0 18 0,-1-21 0,1-1 0,-1 1 0,0 0 0,0 0 0,0-1 0,-1 1 0,-2-5 0,-7-18 0,7 0 0,2 0 0,0 0 0,4-47 0,-2 72 0,-1 0 0,1 0 0,-1 0 0,1 0 0,-1 0 0,0 1 0,0-1 0,1 0 0,-1 0 0,0 0 0,0 1 0,0-1 0,0 1 0,0-1 0,0 0 0,0 1 0,0 0 0,0-1 0,0 1 0,0 0 0,0-1 0,-2 1 0,-26-6 0,-4 4 0,-48 3 0,8 0 0,71-3 0,0 1 0,0-1 0,-1 0 0,1 0 0,1 1 0,-1-1 0,0-1 0,0 1 0,1 0 0,-1 0 0,1-1 0,0 1 0,-1-1 0,1 1 0,0-1 0,-1-4 0,3-185 0,-24 173 0,15 15 0,0 1 0,0 0 0,-1 0 0,1 1 0,-1 0 0,0 1 0,-12-1 0,-66 3 0,34 1 0,-89-8 0,97 6 0,37 1 0,0-1 0,0 1 0,1-2 0,-12-1 0,19 2 0,0 0 0,0 0 0,0 0 0,0 0 0,0 0 0,0 0 0,0 0 0,0 0 0,-3-4 0,1 1 0,0-1 0,0 0 0,0-1 0,0 1 0,1 0 0,-1 0 0,1-1 0,1 1 0,-1-1 0,0 1 0,1-1 0,0 1 0,0-1 0,0 1 0,2-7 0,-2 4 0,1 0 0,-1 0 0,-1 0 0,1 1 0,-1-1 0,-3-13 0,1 12 0,2-1 0,-1 0 0,1 1 0,0-1 0,1 0 0,0 0 0,1-10 0,0 0 0,-1 18 0,0 0 0,-1 0 0,1-1 0,0 1 0,-1 0 0,1 0 0,-1 0 0,1 0 0,-1 0 0,0 0 0,1 0 0,-1 0 0,0 1 0,0-1 0,0 0 0,1 0 0,-1 0 0,0 1 0,0-1 0,0 0 0,0 1 0,0-1 0,0 1 0,-1 0 0,1-1 0,0 1 0,0 0 0,0-1 0,0 1 0,0 0 0,0 0 0,-2 0 0,-48 1 0,34 0 0,-48-1 0,63-2 0,0 1 0,0-1 0,1 0 0,-1 1 0,0-1 0,0 0 0,1 0 0,0 0 0,-1 0 0,-1-4 0,-7-9 0,7 12 0,0 0 0,0-1 0,0 1 0,0-1 0,1 1 0,0-1 0,0 0 0,0 0 0,0 0 0,1 0 0,-1 0 0,1 0 0,0 0 0,0-1 0,1 1 0,-1 0 0,1-8 0,0 11 0,-7-94 0,5 92 0,0 1 0,0-1 0,0 0 0,0 1 0,-1 0 0,1-1 0,-1 1 0,1 0 0,-1 0 0,-5-2 0,2 0 0,3 2 0,-1 0 0,0 0 0,0 1 0,0-1 0,0 1 0,0 0 0,0 0 0,0 0 0,0 1 0,-7-1 0,-51 3 0,28-1 0,-27-1 0,60 1 0,1-1 0,-1 0 0,1 0 0,-1 1 0,1-1 0,0 0 0,-1 1 0,1-1 0,-1 1 0,1-1 0,0 0 0,-1 1 0,1-1 0,0 1 0,-1-1 0,1 1 0,0-1 0,0 1 0,0-1 0,-1 1 0,1-1 0,0 1 0,0 0 0,0-1 0,0 1 0,0-1 0,0 1 0,0-1 0,0 1 0,0 0 0,0 23 0,1-21 0,-3 29 0,1-23 0,0 0 0,1 0 0,0 0 0,1 0 0,2 14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0:41.517"/>
    </inkml:context>
    <inkml:brush xml:id="br0">
      <inkml:brushProperty name="width" value="0.05" units="cm"/>
      <inkml:brushProperty name="height" value="0.05" units="cm"/>
      <inkml:brushProperty name="color" value="#004F8B"/>
    </inkml:brush>
  </inkml:definitions>
  <inkml:trace contextRef="#ctx0" brushRef="#br0">467 1 24575,'-11'1'0,"-1"1"0,1-2 0,-1 1 0,-20-4 0,-5 2 0,-203 1 0,128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1:59.456"/>
    </inkml:context>
    <inkml:brush xml:id="br0">
      <inkml:brushProperty name="width" value="0.05" units="cm"/>
      <inkml:brushProperty name="height" value="0.05" units="cm"/>
      <inkml:brushProperty name="color" value="#FFC114"/>
    </inkml:brush>
  </inkml:definitions>
  <inkml:trace contextRef="#ctx0" brushRef="#br0">1 0 24575,'0'0'0,"0"0"0,0 0 0,0 0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0:48.765"/>
    </inkml:context>
    <inkml:brush xml:id="br0">
      <inkml:brushProperty name="width" value="0.05" units="cm"/>
      <inkml:brushProperty name="height" value="0.05" units="cm"/>
      <inkml:brushProperty name="color" value="#004F8B"/>
    </inkml:brush>
  </inkml:definitions>
  <inkml:trace contextRef="#ctx0" brushRef="#br0">196 294 24575,'0'-268'0,"0"268"0,0 0 0,0 0 0,0 0 0,0 0 0,0 0 0,0 0 0,0 0 0,0 0 0,0 0 0,0 0 0,0 0 0,0 0 0,0 0 0,0 0 0,0 0 0,0 0 0,0 0 0,0 0 0,0 0 0,0 0 0,0 0 0,0 0 0,0 0 0,0 0 0,0 0 0,0 0 0,0 0 0,0 0 0,0 0 0,0 0 0,0 0 0,0 0 0,0 0 0,0 0 0,0 0 0,0 0 0,0 0 0,0 0 0,0 0 0,0 0 0,0 0 0,0 0 0,0 0 0,0 0 0,0 0 0,0 0 0,0 0 0,0 0 0,0 0 0,0 0 0,-23-19 0,10 17 0,0 0 0,1 1 0,-1 0 0,0 0 0,-24 4 0,-6-1 0,14-2-1365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1:00.274"/>
    </inkml:context>
    <inkml:brush xml:id="br0">
      <inkml:brushProperty name="width" value="0.05" units="cm"/>
      <inkml:brushProperty name="height" value="0.05" units="cm"/>
      <inkml:brushProperty name="color" value="#004F8B"/>
    </inkml:brush>
  </inkml:definitions>
  <inkml:trace contextRef="#ctx0" brushRef="#br0">1 1 24575,'0'0'-1365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1:47.163"/>
    </inkml:context>
    <inkml:brush xml:id="br0">
      <inkml:brushProperty name="width" value="0.05" units="cm"/>
      <inkml:brushProperty name="height" value="0.05" units="cm"/>
      <inkml:brushProperty name="color" value="#004F8B"/>
    </inkml:brush>
  </inkml:definitions>
  <inkml:trace contextRef="#ctx0" brushRef="#br0">1 467 24575,'0'-466'0,"0"466"0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1:55.756"/>
    </inkml:context>
    <inkml:brush xml:id="br0">
      <inkml:brushProperty name="width" value="0.05" units="cm"/>
      <inkml:brushProperty name="height" value="0.05" units="cm"/>
      <inkml:brushProperty name="color" value="#004F8B"/>
    </inkml:brush>
  </inkml:definitions>
  <inkml:trace contextRef="#ctx0" brushRef="#br0">1165 37 24575,'-36'0'0,"-17"-7"0,-76 7 0,82-7 0,-661 7 0,634-7 0,-27 0 0,84-1-1365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2:01.604"/>
    </inkml:context>
    <inkml:brush xml:id="br0">
      <inkml:brushProperty name="width" value="0.05" units="cm"/>
      <inkml:brushProperty name="height" value="0.05" units="cm"/>
      <inkml:brushProperty name="color" value="#004F8B"/>
    </inkml:brush>
  </inkml:definitions>
  <inkml:trace contextRef="#ctx0" brushRef="#br0">21 198 24575,'0'0'0,"0"0"0,0 0 0,0 0 0,0 0 0,0 0 0,0 0 0,0 0 0,0 0 0,0 0 0,0 0 0,0 0 0,0 0 0,0 0 0,0 0 0,0 0 0,0 0 0,0 0 0,0 0 0,0 0 0,0 0 0,0 0 0,0 0 0,0 0 0,0 0 0,0 0 0,0 0 0,0 0 0,0 0 0,0 0 0,0 0 0,0 0 0,0 0 0,0 0 0,0 0 0,0-8 0,-1 0 0,0 0 0,-1 0 0,-4-12 0,4 12 0,-1 0 0,2 0 0,-1-1 0,0-11 0,2-73-1365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2:06.335"/>
    </inkml:context>
    <inkml:brush xml:id="br0">
      <inkml:brushProperty name="width" value="0.05" units="cm"/>
      <inkml:brushProperty name="height" value="0.05" units="cm"/>
      <inkml:brushProperty name="color" value="#004F8B"/>
    </inkml:brush>
  </inkml:definitions>
  <inkml:trace contextRef="#ctx0" brushRef="#br0">1 71 24575,'0'-70'0,"0"70"0,0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2:13.404"/>
    </inkml:context>
    <inkml:brush xml:id="br0">
      <inkml:brushProperty name="width" value="0.05" units="cm"/>
      <inkml:brushProperty name="height" value="0.05" units="cm"/>
      <inkml:brushProperty name="color" value="#004F8B"/>
    </inkml:brush>
  </inkml:definitions>
  <inkml:trace contextRef="#ctx0" brushRef="#br0">712 351 24575,'0'-309'0,"-1"308"0,1-1 0,-1 1 0,1 0 0,-1 0 0,1 1 0,-1-1 0,0 0 0,0 0 0,1 0 0,-1 0 0,0 0 0,0 1 0,0-1 0,0 0 0,0 1 0,0-1 0,0 1 0,0-1 0,0 1 0,0 0 0,0-1 0,0 1 0,0 0 0,-1 0 0,1-1 0,0 1 0,0 0 0,0 0 0,0 0 0,-2 1 0,-50-1 0,36 1 0,12-1 0,1 0 0,-1 1 0,1-1 0,0-1 0,-1 1 0,1-1 0,0 0 0,0 0 0,0 0 0,0 0 0,-7-4 0,0 2 0,-1-1 0,1 2 0,-1-1 0,0 2 0,1-1 0,-1 2 0,0 0 0,0 0 0,-16 3 0,-14-1 0,-337-2-1365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2:21.942"/>
    </inkml:context>
    <inkml:brush xml:id="br0">
      <inkml:brushProperty name="width" value="0.05" units="cm"/>
      <inkml:brushProperty name="height" value="0.05" units="cm"/>
      <inkml:brushProperty name="color" value="#004F8B"/>
    </inkml:brush>
  </inkml:definitions>
  <inkml:trace contextRef="#ctx0" brushRef="#br0">1 0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2:23.419"/>
    </inkml:context>
    <inkml:brush xml:id="br0">
      <inkml:brushProperty name="width" value="0.05" units="cm"/>
      <inkml:brushProperty name="height" value="0.05" units="cm"/>
      <inkml:brushProperty name="color" value="#004F8B"/>
    </inkml:brush>
  </inkml:definitions>
  <inkml:trace contextRef="#ctx0" brushRef="#br0">19 463 24575,'-1'-37'0,"-6"-8"0,1 0 0,3 0 0,1-1 0,5-45 0,-1 1 0,-2 30 0,-1 56-1365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4:40.158"/>
    </inkml:context>
    <inkml:brush xml:id="br0">
      <inkml:brushProperty name="width" value="0.05" units="cm"/>
      <inkml:brushProperty name="height" value="0.05" units="cm"/>
      <inkml:brushProperty name="color" value="#004F8B"/>
    </inkml:brush>
  </inkml:definitions>
  <inkml:trace contextRef="#ctx0" brushRef="#br0">1 32 24575,'0'0'0,"36"-11"0,-23 9 0,0-1 0,0 2 0,0-1 0,1 2 0,18 1 0,-15-1 0,0 0 0,25-3 0,-25 1 0,0 1 0,23 1 0,-23 0 0,1 0 0,18-3 0,-8 0 0,1 1 0,41 4 0,-16-1 0,-54-1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2:03.213"/>
    </inkml:context>
    <inkml:brush xml:id="br0">
      <inkml:brushProperty name="width" value="0.05" units="cm"/>
      <inkml:brushProperty name="height" value="0.05" units="cm"/>
      <inkml:brushProperty name="color" value="#FFC114"/>
    </inkml:brush>
  </inkml:definitions>
  <inkml:trace contextRef="#ctx0" brushRef="#br0">351 0 24575,'0'0'0,"0"0"0,-2 0 0,0 0 0,1 1 0,-1-1 0,0 1 0,1-1 0,-1 1 0,1-1 0,-1 1 0,1 0 0,-1 0 0,1-1 0,-1 1 0,1 0 0,0 1 0,0-1 0,-3 2 0,3-1 0,0-1 0,0 0 0,0 0 0,-1 0 0,1 0 0,0 0 0,-1 0 0,1 0 0,0 0 0,-1-1 0,0 1 0,1 0 0,-1-1 0,1 1 0,-1-1 0,0 0 0,1 0 0,-3 1 0,-218-1 0,220 1 0,0 1 0,0 0 0,0 0 0,0 0 0,1 0 0,-1 0 0,1 1 0,0-1 0,-1 0 0,1 1 0,0-1 0,-1 6 0,0-4 0,0 2 0,-8 26 0,0-5 0,8-23 0,0-1 0,1 1 0,-1 0 0,1 0 0,0 0 0,0-1 0,0 1 0,0 7 0,-12 65 0,12 85 0,2 128 0,-1-260 0,0-29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4:44.854"/>
    </inkml:context>
    <inkml:brush xml:id="br0">
      <inkml:brushProperty name="width" value="0.05" units="cm"/>
      <inkml:brushProperty name="height" value="0.05" units="cm"/>
      <inkml:brushProperty name="color" value="#004F8B"/>
    </inkml:brush>
  </inkml:definitions>
  <inkml:trace contextRef="#ctx0" brushRef="#br0">10 254 24575,'0'-33'0,"-7"-56"0,5 66 0,1 0 0,3-34 0,-1 29 0,-1 28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4:49.828"/>
    </inkml:context>
    <inkml:brush xml:id="br0">
      <inkml:brushProperty name="width" value="0.05" units="cm"/>
      <inkml:brushProperty name="height" value="0.05" units="cm"/>
      <inkml:brushProperty name="color" value="#004F8B"/>
    </inkml:brush>
  </inkml:definitions>
  <inkml:trace contextRef="#ctx0" brushRef="#br0">212 248 24575,'0'0'0,"0"0"0,-181 0 0,179-2 0,-1 0 0,1 1 0,0-1 0,0 0 0,0 0 0,0 0 0,0-1 0,1 1 0,-1 0 0,1-1 0,-1 1 0,1-1 0,0 1 0,-1-5 0,-1-35 0,4-77 0,0 70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5:00.312"/>
    </inkml:context>
    <inkml:brush xml:id="br0">
      <inkml:brushProperty name="width" value="0.05" units="cm"/>
      <inkml:brushProperty name="height" value="0.05" units="cm"/>
      <inkml:brushProperty name="color" value="#004F8B"/>
    </inkml:brush>
  </inkml:definitions>
  <inkml:trace contextRef="#ctx0" brushRef="#br0">29 261 24575,'0'-4'0,"0"-1"0,0 1 0,0 0 0,0-1 0,-1 1 0,0 0 0,0 0 0,0 0 0,-1 0 0,1 0 0,-4-5 0,4 5 0,0 0 0,0 0 0,0 1 0,1-1 0,-1 0 0,1 0 0,0 0 0,0-6 0,-3-23 0,1 23 0,1 1 0,0-1 0,0-15 0,-2-9 0,3-10 0,0 44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4:53.520"/>
    </inkml:context>
    <inkml:brush xml:id="br0">
      <inkml:brushProperty name="width" value="0.05" units="cm"/>
      <inkml:brushProperty name="height" value="0.05" units="cm"/>
      <inkml:brushProperty name="color" value="#004F8B"/>
    </inkml:brush>
  </inkml:definitions>
  <inkml:trace contextRef="#ctx0" brushRef="#br0">0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4:54.053"/>
    </inkml:context>
    <inkml:brush xml:id="br0">
      <inkml:brushProperty name="width" value="0.05" units="cm"/>
      <inkml:brushProperty name="height" value="0.05" units="cm"/>
      <inkml:brushProperty name="color" value="#004F8B"/>
    </inkml:brush>
  </inkml:definitions>
  <inkml:trace contextRef="#ctx0" brushRef="#br0">1 1 24575,'35'0'0,"-35"0"0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4:55.293"/>
    </inkml:context>
    <inkml:brush xml:id="br0">
      <inkml:brushProperty name="width" value="0.05" units="cm"/>
      <inkml:brushProperty name="height" value="0.05" units="cm"/>
      <inkml:brushProperty name="color" value="#004F8B"/>
    </inkml:brush>
  </inkml:definitions>
  <inkml:trace contextRef="#ctx0" brushRef="#br0">1 1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4:55.889"/>
    </inkml:context>
    <inkml:brush xml:id="br0">
      <inkml:brushProperty name="width" value="0.05" units="cm"/>
      <inkml:brushProperty name="height" value="0.05" units="cm"/>
      <inkml:brushProperty name="color" value="#004F8B"/>
    </inkml:brush>
  </inkml:definitions>
  <inkml:trace contextRef="#ctx0" brushRef="#br0">1 1 24575,'146'0'0,"-146"0"0,0 0 0,0 0 0,0 0 0,0 0 0,0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5:09.595"/>
    </inkml:context>
    <inkml:brush xml:id="br0">
      <inkml:brushProperty name="width" value="0.05" units="cm"/>
      <inkml:brushProperty name="height" value="0.05" units="cm"/>
      <inkml:brushProperty name="color" value="#004F8B"/>
    </inkml:brush>
  </inkml:definitions>
  <inkml:trace contextRef="#ctx0" brushRef="#br0">238 32 24575,'-27'-15'0,"21"13"0,1 0 0,-1 0 0,1 1 0,-1 0 0,0 0 0,0 1 0,-9-1 0,-20-1 0,20 0 0,0 0 0,1 2 0,-26 1 0,4 1 0,36-2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5:20.753"/>
    </inkml:context>
    <inkml:brush xml:id="br0">
      <inkml:brushProperty name="width" value="0.05" units="cm"/>
      <inkml:brushProperty name="height" value="0.05" units="cm"/>
      <inkml:brushProperty name="color" value="#004F8B"/>
    </inkml:brush>
  </inkml:definitions>
  <inkml:trace contextRef="#ctx0" brushRef="#br0">57 656 24575,'0'-36'0,"0"19"0,-1 1 0,-1-1 0,0 1 0,-2 0 0,-5-20 0,6 21 0,1 0 0,1 0 0,0 0 0,1 0 0,2-22 0,0-9 0,-1 36 0,-1-1 0,0 1 0,-1-1 0,-1 1 0,1 0 0,-2 0 0,1-1 0,-8-15 0,9 21 0,0 0 0,-1 0 0,1 0 0,1 0 0,-1 0 0,1-1 0,0 1 0,1-5 0,-1 4 0,0-1 0,0 1 0,0 0 0,-1 0 0,-1-7 0,-2-3 0,2-1 0,0 1 0,1 0 0,1-21 0,0 24 0,0-11 0,0 24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5:25.228"/>
    </inkml:context>
    <inkml:brush xml:id="br0">
      <inkml:brushProperty name="width" value="0.05" units="cm"/>
      <inkml:brushProperty name="height" value="0.05" units="cm"/>
      <inkml:brushProperty name="color" value="#004F8B"/>
    </inkml:brush>
  </inkml:definitions>
  <inkml:trace contextRef="#ctx0" brushRef="#br0">138 43 24575,'0'-43'0,"-32"43"0,-74 0-1365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2:24.304"/>
    </inkml:context>
    <inkml:brush xml:id="br0">
      <inkml:brushProperty name="width" value="0.05" units="cm"/>
      <inkml:brushProperty name="height" value="0.05" units="cm"/>
      <inkml:brushProperty name="color" value="#FFC114"/>
    </inkml:brush>
  </inkml:definitions>
  <inkml:trace contextRef="#ctx0" brushRef="#br0">809 0 24575,'0'36'0,"2"31"0,-4 62 0,-34-129 0,27 1 0,0 0 0,0 0 0,1 1 0,-1 0 0,-16 7 0,9-4 0,7-3 0,-1-1 0,0 0 0,1 0 0,-1-1 0,0-1 0,-9-1 0,-15 1 0,33 0 0,-1 1 0,0 0 0,0 0 0,0 0 0,1 0 0,-1 0 0,0 1 0,0-1 0,0 0 0,1 1 0,-1 0 0,0-1 0,1 1 0,-1 0 0,0 0 0,1 0 0,-1 0 0,1 0 0,-1 0 0,1 0 0,0 0 0,-3 3 0,3 0 0,0 0 0,-1 0 0,1 0 0,1 0 0,-1 0 0,0 0 0,1 0 0,0 0 0,1 7 0,0 44 0,1-28 0,-1 0 0,-5 42 0,4-69 0,0 0 0,0 0 0,0 0 0,-2 1 0,0 0 0,-1 0 0,1 0 0,0 0 0,0 0 0,-1 0 0,1 0 0,0-1 0,-1 1 0,1-1 0,0 0 0,-1 1 0,1-1 0,-1 0 0,1-1 0,-4 1 0,-13 1 0,7 0 0,0 0 0,0 0 0,0-1 0,-15-1 0,16 0 0,1 0 0,-1 1 0,0 0 0,-18 4 0,27-2 0,0 0 0,0 0 0,0 0 0,0 0 0,1 0 0,-1 0 0,1 0 0,0 1 0,-1-1 0,1 1 0,0-1 0,0 1 0,1 0 0,-1-1 0,0 1 0,1 0 0,-1 4 0,2 53 0,0-36 0,-1 92 0,-1-116 0,1 0 0,0 1 0,0-1 0,-1 1 0,1-1 0,0 1 0,-1-1 0,1 0 0,0 1 0,-1-1 0,1 0 0,-1 1 0,1-1 0,-1 0 0,1 0 0,0 1 0,-1-1 0,1 0 0,-1 0 0,1 0 0,-1 0 0,1 0 0,-1 0 0,1 0 0,-1 0 0,0 0 0,-22 2 0,9-1 0,7 1 0,0-1 0,0 0 0,1-1 0,-12 0 0,15 0 0,-22 8 0,-93-1 0,112-7 0,5-1 0,1 1 0,-1 0 0,1 0 0,-1 0 0,0 0 0,1-1 0,-1 1 0,1 0 0,-1 0 0,1 0 0,-1 0 0,1 0 0,-1 0 0,0 0 0,1 1 0,-1-1 0,1 0 0,-1 0 0,1 0 0,-1 1 0,1-1 0,-1 0 0,1 0 0,-1 1 0,1-1 0,-1 0 0,1 1 0,0-1 0,-1 1 0,1-1 0,-1 0 0,1 1 0,0-1 0,-1 1 0,1-1 0,0 1 0,0-1 0,0 1 0,-1 0 0,1-1 0,0 1 0,0-1 0,0 1 0,0-1 0,0 1 0,0-1 0,0 1 0,0 0 0,0-1 0,0 1 0,0 0 0,0 3 0,-7 47 0,-7-18 0,12-31 0,0 1 0,1 0 0,-1 0 0,1 0 0,0 0 0,0 0 0,0 0 0,0 0 0,0 1 0,1-1 0,-1 0 0,1 0 0,0 1 0,0-1 0,0 4 0,0 20-1365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55:25.604"/>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1:33.950"/>
    </inkml:context>
    <inkml:brush xml:id="br0">
      <inkml:brushProperty name="width" value="0.05" units="cm"/>
      <inkml:brushProperty name="height" value="0.05" units="cm"/>
      <inkml:brushProperty name="color" value="#FFC114"/>
    </inkml:brush>
  </inkml:definitions>
  <inkml:trace contextRef="#ctx0" brushRef="#br0">107 1 24575,'0'2'0,"0"0"0,0-1 0,0 1 0,-1 0 0,1 0 0,0 0 0,-1 0 0,1 0 0,-1-1 0,1 1 0,-1 0 0,0 0 0,0-1 0,0 1 0,0 0 0,0-1 0,0 1 0,0-1 0,-1 1 0,1-1 0,-3 2 0,0-1 0,1 0 0,0-1 0,-1 0 0,1 0 0,-1 0 0,0 0 0,1 0 0,-1-1 0,0 1 0,1-1 0,-5-1 0,-33 1-1365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1:34.348"/>
    </inkml:context>
    <inkml:brush xml:id="br0">
      <inkml:brushProperty name="width" value="0.05" units="cm"/>
      <inkml:brushProperty name="height" value="0.05" units="cm"/>
      <inkml:brushProperty name="color" value="#FFC114"/>
    </inkml:brush>
  </inkml:definitions>
  <inkml:trace contextRef="#ctx0" brushRef="#br0">14 1 24575,'0'0'0</inkml:trace>
  <inkml:trace contextRef="#ctx0" brushRef="#br0" timeOffset="1">0 1 24575,'0'0'0,"0"0"0,0 0 0,0 0 0,0 0 0,0 0 0,0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1:35.845"/>
    </inkml:context>
    <inkml:brush xml:id="br0">
      <inkml:brushProperty name="width" value="0.05" units="cm"/>
      <inkml:brushProperty name="height" value="0.05" units="cm"/>
      <inkml:brushProperty name="color" value="#FFC114"/>
    </inkml:brush>
  </inkml:definitions>
  <inkml:trace contextRef="#ctx0" brushRef="#br0">1 1 24575,'14'7'-1365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20:56:55.309"/>
    </inkml:context>
    <inkml:brush xml:id="br0">
      <inkml:brushProperty name="width" value="0.1" units="cm"/>
      <inkml:brushProperty name="height" value="0.1" units="cm"/>
      <inkml:brushProperty name="color" value="#004F8B"/>
    </inkml:brush>
  </inkml:definitions>
  <inkml:trace contextRef="#ctx0" brushRef="#br0">1 148 24575,'1'-2'0,"-1"0"0,1 0 0,0-1 0,0 1 0,0 1 0,1-1 0,-1 0 0,0 0 0,1 0 0,-1 1 0,1-1 0,-1 1 0,4-3 0,25-19 0,129-73 0,-159 96 0,0 0 0,0 0 0,0 0 0,0 0 0,1 0 0,-1 0 0,0 0 0,0 0 0,0 0 0,0 0 0,1 0 0,-1 0 0,0 0 0,0 0 0,0 0 0,0 0 0,1 0 0,-1 0 0,0 0 0,0 0 0,0 0 0,0 0 0,1 0 0,-1 1 0,0-1 0,0 0 0,0 0 0,0 0 0,0 0 0,0 0 0,1 0 0,-1 1 0,0-1 0,0 0 0,0 0 0,0 0 0,0 0 0,0 0 0,0 1 0,0-1 0,0 0 0,0 0 0,3 14 0,-3 21 0,0-29 0,0 4 0,0 0 0,-1 1 0,-1-1 0,0 0 0,0-1 0,0 1 0,-2 0 0,-7 17 0,3-12 0,-1-1 0,-1 1 0,0-2 0,-18 18 0,22-22 0,0 0 0,0 0 0,0 0 0,1 0 0,1 1 0,0 0 0,-6 20 0,5-13 0,1 1 0,1 0 0,-2 34 0,16-50 0,-1-1 0,1-1 0,14-1 0,-9-1 0,0-2 0,0 0 0,0 0 0,0-2 0,19-9 0,42-14 0,-36 17 0,-30 8 0,1 0 0,0 0 0,0 1 0,0 1 0,0 0 0,0 1 0,17 0 0,-16 2 0,-11-1 0,-1 0 0,0 0 0,0 0 0,0 0 0,0 0 0,0 0 0,0 0 0,0 0 0,0 1 0,0-1 0,0 0 0,0 1 0,0-1 0,2 2 0,-3-1 0,0 0 0,1 0 0,-1 0 0,0 0 0,0 0 0,0 0 0,0 0 0,0 1 0,0-1 0,0 0 0,-1 0 0,1 0 0,0 0 0,-1 0 0,1 0 0,-1 0 0,1 0 0,-1 0 0,1 0 0,-2 1 0,-18 37 0,-2-1 0,-2-1 0,-41 50 0,43-55 0,18-25 0,0-1 0,0 1 0,-1-1 0,1 0 0,-7 5 0,7-7 0,0 0 0,0 1 0,0-1 0,0 1 0,1 0 0,0 0 0,-5 10 0,38-19 0,-15-4 0,0 0 0,0 2 0,0 0 0,1 0 0,22-4 0,18-1 0,-32 7 0,0-1 0,0-1 0,27-12 0,-45 16 0,-1 0 0,1 1 0,0-1 0,0 1 0,11 0 0,-12 0 0,0 1 0,-1-1 0,1 1 0,0-1 0,0-1 0,0 1 0,-1-1 0,1 0 0,0 0 0,4-3 0,5-4 0,-9 4 0,1 1 0,0 0 0,0 0 0,0 1 0,0-1 0,0 1 0,1 1 0,0-1 0,12-2 0,-12 5 0,-1-1 0,0 0 0,1-1 0,-1 1 0,11-6 0,-10 4 0,0 1 0,0 0 0,0 0 0,12-1 0,-6 4 0,-11 5 0,-16 13 0,8-12 0,-27 29 0,22-26 0,1 2 0,-15 19 0,10-11 0,0-1 0,-32 29 0,-1 2 0,-85 80 0,62-64 0,-110 113 0,145-134 0,29-36 0,0 0 0,0 0 0,0-1 0,-2 1 0,1-2 0,-15 12 0,117-67 0,-61 25 0,1 2 0,1 1 0,1 2 0,1 1 0,40-11 0,-18 10 0,65-29 0,-82 26 0,-24 11 0,0 2 0,25-9 0,-7 5 0,-1-1 0,47-24 0,-63 33 0,-18 4 0,1 0 0,-1 0 0,1-1 0,-1 1 0,1 0 0,-1-1 0,0 1 0,1-1 0,-1 1 0,1-1 0,-1 0 0,0 1 0,0-1 0,1 0 0,1-2 0,16-5 0,-18 8 0,1-1 0,-1 1 0,1 0 0,-1-1 0,1 0 0,-1 1 0,1-1 0,-1 0 0,0 0 0,1 0 0,-1 1 0,2-4 0,-5 9 0,-1-1 0,0 0 0,0-1 0,0 1 0,0 0 0,-1-1 0,1 0 0,-7 4 0,2 0 0,-120 92 0,98-79 0,0 1 0,2 2 0,0 1 0,-45 51 0,48-42 0,-3 4 0,-2 0 0,-1-2 0,-42 36 0,57-55 0,0 0 0,2 0 0,0 1 0,-13 22 0,-14 17 0,17-28 0,9-11 0,1 1 0,-24 38 0,35-50 0,-1-1 0,0 0 0,0 0 0,0 0 0,-1-1 0,1 1 0,-1-1 0,0 0 0,-6 3 0,-57 31 0,31-19 0,9-3 0,10-6 0,0 0 0,0 2 0,-26 21 0,44-32 0,-1-1 0,1 0 0,-1 0 0,0 1 0,1-1 0,-1 0 0,1 1 0,-1-1 0,1 1 0,-1-1 0,1 1 0,0-1 0,-1 1 0,1-1 0,-1 1 0,1-1 0,0 1 0,0-1 0,-1 1 0,1-1 0,0 1 0,0 0 0,0-1 0,0 1 0,-1 1 0,18-6 0,-1-1 0,22-5 0,-1-1 0,0-1 0,-1-2 0,-1-2 0,0-2 0,35-22 0,95-84 0,-51 37 0,105-46 0,-219 133 0,163-101 0,-46 25 0,48-5-734,-148 74 103,-2 0-6195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20:56:58.116"/>
    </inkml:context>
    <inkml:brush xml:id="br0">
      <inkml:brushProperty name="width" value="0.1" units="cm"/>
      <inkml:brushProperty name="height" value="0.1" units="cm"/>
      <inkml:brushProperty name="color" value="#004F8B"/>
    </inkml:brush>
  </inkml:definitions>
  <inkml:trace contextRef="#ctx0" brushRef="#br0">934 0 24575,'0'0'0,"0"0"0,-17 24 0,-88 85 0,-127 99 0,206-186 0,1 3 0,-31 35 0,32-32 0,-32 29 0,20-27 0,-181 150 0,204-169 0,1 0 0,-18 21 0,-12 10 0,29-27 0,11-13 0,1 1 0,-1-1 0,0 1 0,0-1 0,0 0 0,-1 0 0,1 0 0,0 0 0,-1 0 0,1-1 0,-4 2 0,38-26 0,234-141 0,-168 100 0,43-29 0,-110 73 0,1 1 0,57-25 0,7-3 0,59-30 0,-87 42 0,-68 35 0,0 0 0,0 0 0,0 0 0,0-1 0,1 1 0,-1 0 0,0 0 0,0 0 0,0 0 0,0 0 0,0 0 0,0 0 0,0 0 0,1 0 0,-1 1 0,0-1 0,0 0 0,0 0 0,0 0 0,0 0 0,0 0 0,0 0 0,0 0 0,1 0 0,-1 0 0,0 0 0,0 0 0,0 0 0,0 0 0,0 0 0,0 0 0,0 1 0,0-1 0,0 0 0,0 0 0,0 0 0,0 0 0,0 0 0,0 0 0,0 0 0,0 0 0,0 1 0,0-1 0,1 0 0,-1 0 0,0 0 0,-1 0 0,1 0 0,0 0 0,0 0 0,0 1 0,0-1 0,0 0 0,0 0 0,-2 11 0,-6 11 0,-3-4 0,0 0 0,-2-1 0,0 0 0,-29 27 0,7-6 0,-45 49 0,-162 135 0,40-40 0,98-71 0,94-97 0,0-1 0,-14 28 0,17-30 0,6-6 0,-1 0 0,1 0 0,0 0 0,0 0 0,1 0 0,-1 0 0,1 1 0,0-1 0,1 0 0,-1 0 0,2 6 0,-1-10 0,0-1 0,-1 1 0,1 0 0,0-1 0,0 1 0,0-1 0,-1 1 0,1-1 0,0 1 0,0-1 0,0 1 0,0-1 0,0 0 0,0 0 0,0 1 0,0-1 0,0 0 0,0 0 0,0 0 0,0 0 0,0 0 0,0 0 0,2-1 0,27-4 0,-27 4 0,15-3 0,0-2 0,0 0 0,0-1 0,0-1 0,-1-1 0,24-16 0,87-75 0,-15 10 0,-54 48 0,2 4 0,81-40 0,-85 50 0,-2-3 0,92-67 0,-130 86 0,2 0 0,0 1 0,0 1 0,37-14 0,-9 0 0,-81 67 0,23-28 0,0-1 0,-1 0 0,-15 13 0,-30 22 0,-21 18 0,-102 111 0,140-137 0,-1-1 0,-3-2 0,-1-3 0,-62 39 0,98-67 0,0 1 0,1 0 0,-1 0 0,1 1 0,1 0 0,0 0 0,0 1 0,1 0 0,0 0 0,1 1 0,0 0 0,-4 14 0,9-25 0,-1 0 0,1 0 0,0 1 0,0-1 0,0 0 0,0 0 0,0 0 0,0 0 0,0 1 0,0-1 0,0 0 0,0 0 0,0 0 0,0 1 0,0-1 0,0 0 0,0 0 0,0 0 0,0 0 0,1 0 0,-1 1 0,0-1 0,0 0 0,0 0 0,0 0 0,0 0 0,0 0 0,0 1 0,0-1 0,1 0 0,-1 0 0,0 0 0,0 0 0,0 0 0,0 0 0,0 0 0,1 0 0,-1 1 0,0-1 0,0 0 0,0 0 0,0 0 0,1 0 0,-1 0 0,0 0 0,0 0 0,0 0 0,0 0 0,1 0 0,-1 0 0,14-4 0,13-10 0,100-58 0,126-75 0,-13 2 0,-215 131 0,0 1 0,1 1 0,45-13 0,-27 9 0,45-18-1365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20:57:01.962"/>
    </inkml:context>
    <inkml:brush xml:id="br0">
      <inkml:brushProperty name="width" value="0.1" units="cm"/>
      <inkml:brushProperty name="height" value="0.1" units="cm"/>
      <inkml:brushProperty name="color" value="#004F8B"/>
    </inkml:brush>
  </inkml:definitions>
  <inkml:trace contextRef="#ctx0" brushRef="#br0">622 0 24575,'-10'20'0,"-18"18"0,-1-2 0,-68 64 0,-82 52 0,68-60 0,-48 54 0,151-136 0,10-8 0,20-11 0,-16 6 0,108-61 0,-78 42 0,0 2 0,52-21 0,-4 12 0,-44 17 0,-1-2 0,-1-2 0,0-1 0,61-39 0,-75 38 0,2 0 0,0 2 0,1 1 0,0 1 0,53-18 0,-79 31 0,1 1 0,-1-1 0,1 1 0,-1-1 0,1 1 0,-1 0 0,1 0 0,-1 0 0,1 0 0,0 0 0,-1 0 0,1 0 0,-1 0 0,1 0 0,2 2 0,-4-2 0,0 1 0,1 0 0,-1 0 0,0 0 0,0 0 0,0 0 0,0 0 0,0-1 0,0 1 0,0 0 0,0 0 0,0 0 0,-1 0 0,1 0 0,0-1 0,-1 1 0,1 0 0,0 0 0,-1-1 0,1 1 0,-1 0 0,1 0 0,-1-1 0,1 1 0,-1 0 0,0-1 0,0 2 0,-153 177 0,108-130 0,15-12 0,2 2 0,-27 45 0,40-59 0,-7 7 0,-37 40 0,37-46 0,1 0 0,-25 42 0,-1 31 0,4-7 0,42-89 0,1-1 0,-1 1 0,1-1 0,0 1 0,0 0 0,0 0 0,0-1 0,-1 7 0,8-9 0,11-13 0,-9 5 0,76-66 0,113-79 0,-117 98 0,122-76 0,-159 109 0,-21 11 0,34-22 0,30-21 0,-85 53 0,-1 0 0,1 1 0,0-1 0,0 1 0,0-1 0,0 1 0,0-1 0,0 1 0,0 0 0,0-1 0,0 1 0,0 0 0,0 0 0,0 0 0,0 0 0,0 0 0,2 0 0,-3 1 0,1-1 0,-1 1 0,1-1 0,-1 1 0,1 0 0,-1-1 0,0 1 0,1 0 0,-1-1 0,0 1 0,1 0 0,-1 0 0,0-1 0,0 1 0,0 0 0,1 0 0,-1 0 0,0-1 0,0 1 0,0 0 0,0 0 0,-1 0 0,1-1 0,0 1 0,0 0 0,0 0 0,-1 0 0,-2 15 0,-1-1 0,-1 1 0,0-1 0,-1-1 0,-1 1 0,-10 16 0,-57 79 0,-61 69 0,-45 61 0,163-213 0,1 1 0,2 1 0,0 0 0,2 1 0,-15 58 0,17-64 0,8-20 0,0-1 0,0 1 0,0 0 0,1 0 0,-1-1 0,1 1 0,0 0 0,0 0 0,1 0 0,-1 0 0,1 8 0,25-42 0,-15 17 0,95-121 0,-86 114 0,0 0 0,1 2 0,1 0 0,28-18 0,-3 3 0,71-66 0,-80 65 0,1 1 0,70-45 0,226-111 0,-298 168 0,-7 3 0,39-17 0,-55 29 0,1-1 0,-13 10 0,-7 6 0,-10 8 0,0-1 0,-33 25 0,27-23 0,-25 25 0,-94 109 0,105-100 0,29-40 0,1-2 0,-2 1 0,-13 15 0,21-26 0,0 1 0,0-1 0,0 1 0,0-1 0,0 1 0,0-1 0,1 1 0,-1-1 0,0 0 0,0 1 0,0-1 0,0 1 0,1-1 0,-1 1 0,0-1 0,0 0 0,1 1 0,-1-1 0,0 0 0,1 1 0,-1-1 0,0 0 0,1 1 0,-1-1 0,1 0 0,-1 0 0,0 1 0,1-1 0,-1 0 0,1 0 0,-1 0 0,1 0 0,-1 0 0,1 1 0,-1-1 0,1 0 0,1 0 0,0 1 0,0 0 0,-1-1 0,1 1 0,0-1 0,0 1 0,0-1 0,0 0 0,0 0 0,3 0 0,13-7 0,0-1 0,0 0 0,-1-2 0,32-22 0,-8 5 0,-10 8 0,240-163 0,-232 148 0,-24 20 0,31-22 0,-38 28 0,-4 5 0,-7 11 0,-6 11 0,-1-1 0,-1-1 0,-16 23 0,-6 8 0,2 3 0,-3-1 0,-1-1 0,-55 58 0,92-107 0,0 1 0,0-1 0,-1 1 0,1-1 0,0 1 0,0-1 0,0 0 0,0 0 0,0 0 0,0 0 0,0 0 0,0-1 0,0 1 0,4-2 0,17-11 0,0-2 0,36-28 0,-6 2 0,-44 34 0,-6 5 0,3 8 0,-6-6 0,0 22-1365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20:59:10.877"/>
    </inkml:context>
    <inkml:brush xml:id="br0">
      <inkml:brushProperty name="width" value="0.05" units="cm"/>
      <inkml:brushProperty name="height" value="0.05" units="cm"/>
      <inkml:brushProperty name="color" value="#FFC114"/>
    </inkml:brush>
  </inkml:definitions>
  <inkml:trace contextRef="#ctx0" brushRef="#br0">0 294 24575,'80'0'0,"-80"0"0,0 0 0,0 0 0,0 0 0,0 0 0,0 0 0,0 0 0,0 0 0,0 0 0,0 0 0,0 0 0,0 0 0,0 0 0,0 0 0,0 0 0,17-24 0,-14 14 0,0 0 0,-1 0 0,0 0 0,-1-1 0,0 1 0,0 0 0,-1-1 0,-1 1 0,-1-12 0,0-17 0,2-36 0,-1 61-117,1 12 135,0 1-1,0-1 1,0 1 0,0 0-1,-1-1 1,1 1 0,0 0-1,-1-1 1,1 1 0,-1 0-1,1 0 1,-1-1 0,-1-1-1,1 2-116,-1 0-1,1 0 0,-1 1 1,0-1-1,1 0 0,-1 1 1,0 0-1,0-1 0,1 1 0,-1 0 1,0 0-1,0 0 0,1 0 1,-4 0-1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20:59:14.475"/>
    </inkml:context>
    <inkml:brush xml:id="br0">
      <inkml:brushProperty name="width" value="0.05" units="cm"/>
      <inkml:brushProperty name="height" value="0.05" units="cm"/>
      <inkml:brushProperty name="color" value="#FFC114"/>
    </inkml:brush>
  </inkml:definitions>
  <inkml:trace contextRef="#ctx0" brushRef="#br0">0 20 24575,'9'-1'0,"0"0"0,0 1 0,0 0 0,0 0 0,-1 1 0,17 3 0,24 2 0,-38-6 0,38 0 0,1-1 0,-1-2 0,60-13 0,-83 12 0,1 1 0,0 2 0,0 0 0,28 4 0,12-1 0,-47-1-48,-14-1-172,1 1 1,-1-1-1,1 0 1,-1-1-1,11-2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21:01:40.555"/>
    </inkml:context>
    <inkml:brush xml:id="br0">
      <inkml:brushProperty name="width" value="0.1" units="cm"/>
      <inkml:brushProperty name="height" value="0.1" units="cm"/>
      <inkml:brushProperty name="color" value="#FFC114"/>
    </inkml:brush>
  </inkml:definitions>
  <inkml:trace contextRef="#ctx0" brushRef="#br0">2783 0 24575,'0'0'0,"-17"28"0,-13 17 0,-2-2 0,-2-1 0,-1-1 0,-3-2 0,-58 47 0,89-79 0,0 0 0,1 1 0,0 0 0,0 0 0,-8 16 0,-12 17 0,-117 124 0,128-149 0,12-14 0,0 0 0,0 1 0,0-1 0,1 1 0,-1 0 0,1 0 0,0 0 0,-1 0 0,2 0 0,-1 0 0,0 1 0,0-1 0,1 1 0,-2 5 0,43-9 0,24-12 0,-23 6 0,-1-3 0,50-16 0,-66 15 0,0-2 0,37-23 0,-35 19 0,39-18 0,-57 32 0,-7 2 0,1 0 0,-1-1 0,0 1 0,0 0 0,0 0 0,0 0 0,0-1 0,0 1 0,1-1 0,-1 1 0,0-1 0,0 1 0,0-1 0,-1 0 0,1 1 0,0-1 0,0 0 0,0 0 0,0 0 0,-1 0 0,1 0 0,0 0 0,-1 0 0,1 0 0,0-1 0,-2 6 0,1-1 0,-1 0 0,0 0 0,0 1 0,-1-1 0,1 0 0,0 0 0,-1 0 0,0 0 0,0-1 0,-3 5 0,-29 31 0,27-31 0,-78 75 0,-182 133 0,164-147 0,-28 21 0,3 21 0,-93 70 0,178-146 0,1 2 0,-63 70 0,60-58 0,-68 56 0,53-53 0,3 3 0,1 2 0,-64 85 0,116-136 0,0 1 0,0 0 0,0 0 0,1 0 0,0 0 0,-4 11 0,12-19 0,0 1 0,0-1 0,0-1 0,0 1 0,5-4 0,424-284 0,-119 74 0,-259 183 0,65-28 0,-68 37 0,96-62 0,-90 45 0,224-147 0,-277 186 0,17-10 0,-23 11 0,1 1 0,-1 0 0,1 0 0,0-1 0,-1 1 0,1-1 0,-1 1 0,1 0 0,0-1 0,-1 1 0,0-1 0,1 1 0,-1-1 0,1 0 0,-1 1 0,1-1 0,-1 1 0,0-1 0,0 0 0,1 1 0,-1-1 0,0 0 0,0 1 0,1-2 0,-25 25 0,-370 359 0,250-244 0,-107 100 0,120-115 0,-64 56 0,114-106 0,3 3 0,-98 126 0,167-188 0,9-12 0,-1 0 0,0 0 0,0 0 0,0 0 0,-1 0 0,1-1 0,0 1 0,-1 0 0,1-1 0,-1 1 0,0-1 0,1 1 0,-1-1 0,-2 1 0,31-9 0,-1-1 0,-1-2 0,0-1 0,31-18 0,93-65 0,13-8 0,-59 48 0,121-67 0,-106 49 0,120-66 0,-202 122 0,1 2 0,44-12 0,-43 14 0,-30 10 0,1-1 0,-1 1 0,1 1 0,-1-1 0,1 2 0,11-1 0,-25 2 0,1 1 0,0 0 0,1 0 0,-1 0 0,0 0 0,1 1 0,-1 0 0,1-1 0,-1 1 0,-4 7 0,3-6 0,-123 131 0,85-86 0,-65 57 0,-118 110 0,130-120 0,55-59 0,-55 38 0,57-47 0,1 2 0,-38 39 0,7 10 0,48-51 0,-2-2 0,-1-1 0,0-1 0,-34 25 0,34-33 0,0 2 0,1 0 0,1 1 0,-29 33 0,54-54 0,0 1 0,0 0 0,-1 0 0,1 0 0,0 0 0,0 0 0,0 0 0,6 0 0,3-1 0,60-22 0,-1-2 0,92-49 0,-63 27 0,200-107 0,-68 33 0,356-159 0,-370 179 0,-199 94 0,-32 18 0,4-4 0,-26 21 0,-400 286 0,187-115 0,57-41 0,-165 147 0,205-167 0,-52 50 0,-39 34 0,-439 429 0,618-582 0,-253 282 0,264-271 0,84-85 0,-13 2 0,0-2 0,0 0 0,-1-1 0,0-1 0,-1-1 0,0 0 0,17-13 0,108-90 0,-53 38 0,313-228 0,245-151 0,-393 300 0,-43 28 0,-81 44 0,155-73 0,-162 92 0,144-100 0,20-10 0,216-106 0,-502 277 0,38-20 0,0 1 0,2 2 0,46-14 0,-106 53 0,-49 49 0,-4-3 0,-2-3 0,-123 80 0,-219 146 0,287-198 0,-912 750 0,646-481 0,-177 238 0,394-402 0,84-82 0,-20 21 0,96-119 0,14-14 0,18-13 0,292-235 0,-105 80 0,-114 96 0,179-109 0,135-70 0,-3 12 0,-119 77 0,225-178 0,-218 146 0,-6 3 0,106-59 0,20 32 0,-366 194 0,0 2 0,1 2 0,1 2 0,54-12 0,-123 61 0,-29 21 0,-3-3 0,-2-2 0,-1-3 0,-71 40 0,-298 202 0,338-225 0,-477 343 0,359-237 0,-1-1 0,-282 194 0,283-203 0,-288 254 0,277-168 0,60-62 0,176-196 0,2 1 0,18-10 0,24-17 0,643-419 0,-145 103 0,-484 305 0,148-100 0,97-64 0,-138 95 0,-35 20 0,172-84 0,-7 20 0,-37 19 0,-53 45 0,-117 55 0,125-72 0,-221 112 0,-7 6 0,-4 9 0,2-2 0,-1 0 0,0 0 0,-1-1 0,0 0 0,0 0 0,-1 0 0,0 0 0,0-1 0,-10 9 0,-10 9 0,-39 28 0,27-23 0,5-3 0,-52 44 0,-133 87 0,-334 220 0,23 32 0,216-164 0,90-93 0,-29 23 0,-334 361 0,497-451 0,-311 336 0,82-51 0,287-338 0,4-4 0,0 0 0,2 2 0,1 0 0,-29 56 0,52-88 0,1 1 0,0-1 0,-1 0 0,1 1 0,0-1 0,-1 1 0,1-1 0,0 1 0,0-1 0,0 1 0,0-1 0,-1 1 0,1-1 0,0 1 0,0 0 0,0-1 0,0 1 0,0-1 0,0 1 0,0-1 0,1 1 0,-1-1 0,0 1 0,0-1 0,0 1 0,1 0 0,12-3 0,25-22 0,-30 19 0,586-409 0,-70 52 0,-26 20 0,-18 23 0,-284 195 0,504-313 0,-572 356 0,469-314 0,-518 337 0,494-329 0,-351 251 0,39-21 0,-316 217 0,-227 179 0,129-116 0,-420 325 0,570-446 0,-113 86 0,-599 478 0,525-399 0,-383 317 0,232-205 0,209-169 0,-213 186 0,235-200 0,-357 356 0,230-213 0,25-19 0,42-42 0,9-4 0,-72 69 0,186-197 0,2 2 0,3 2 0,-55 81 0,72-99 0,-1-1 0,-61 54 0,62-63 0,0 1 0,2 2 0,1 0 0,0 1 0,-18 33 0,27-37 0,2-5 0,1 1 0,-14 36 0,47-63 0,189-114 0,-28 16 0,220-136 0,-131 75 0,722-494 0,-869 574 0,160-117 0,80-57 0,303-218 0,-425 285 0,231-174 0,-353 280 0,275-189 0,-116 91 0,167-98 0,-142 95 0,-164 98 0,-94 58 0,-33 22 0,0 1 0,0 1 0,29-14 0,-81 41 0,1 1 0,0 2 0,-47 35 0,-95 86 0,103-80 0,-397 350 0,-26 52 0,151-155 0,-262 241 0,-233 265 0,515-511 0,-75 77 0,-606 720 0,957-1038 0,29-34 0,-48 49 0,94-96 0,1 2 0,1 0 0,46-21 0,5-3 0,293-220 0,-268 183 0,422-360 0,-151 119 0,-219 192 0,238-184 0,131-84 0,-15-1 0,-72 55 0,-80 48 0,-224 181 0,47-44 0,71-58 0,-74 67 0,133-102 0,-289 236 0,-20 13 0,1-1 0,0 1 0,-1-1 0,1 1 0,0-1 0,-1 1 0,1-1 0,0 1 0,0 0 0,0-1 0,-1 1 0,1 0 0,0 0 0,0 0 0,0 0 0,-1 0 0,1-1 0,0 1 0,0 1 0,0-1 0,0 0 0,0 0 0,-25 27 0,20-22 0,-372 335 0,-23-24 0,382-303 0,-466 407 0,30 32 0,392-390 0,-353 358 0,214-220 0,-268 290 0,-82 152 0,85-127 0,17-21 0,107-100 0,-127 150 0,341-368 0,90-119 0,-3-2 0,-56 60 0,5-16 0,135-134 0,-1-1 0,-2-2 0,61-74 0,25-25 0,366-319 0,196-177 0,-439 401 0,1276-1023 0,-1307 1089 0,293-287 0,-422 362 0,427-421 0,17 18 0,-464 429 0,-38 34 0,2 1 0,48-33 0,-76 58 0,10-4 0,-14 10 0,-10 8 0,-523 512 0,157-165 0,-296 333 0,-196 247 0,680-732 0,-164 215 0,337-403 0,-391 568 0,310-439 0,-32 53 0,-59 89 0,9-3 0,-85 118 0,230-362 0,6-7 0,-1 0 0,-36 33 0,138-117 0,5-24 0,116-137 0,-110 113 0,236-284 0,-32 36 0,545-474 0,-25 104 0,-227 166 0,-343 316 0,-30 24 0,57-54 0,157-115 0,-304 267 0,0-2 0,-110 107 0,0 0 0,1 1 0,0 0 0,0 1 0,0 1 0,1-1 0,0 2 0,0 0 0,0 0 0,17-1 0,-44 22 0,11-11 0,-248 353 0,-24-16 0,-71 93 0,-173 242 0,395-527 0,-137 180 0,71-54 0,137-189 0,-54 120 0,32-48 0,-34 81 0,109-241 0,0 0 0,0 0 0,0 0 0,0 0 0,0 0 0,1 0 0,-1 0 0,0 0 0,0 0 0,0 0 0,0 0 0,0 0 0,0 0 0,0 0 0,0 0 0,0 0 0,0 0 0,0 0 0,0 0 0,1 0 0,-1 0 0,0 1 0,0-1 0,0 0 0,0 0 0,0 0 0,0 0 0,0 0 0,0 0 0,0 0 0,0 0 0,0 0 0,0 0 0,0 0 0,0 0 0,0 0 0,0 0 0,0 1 0,0-1 0,0 0 0,0 0 0,0 0 0,0 0 0,0 0 0,0 0 0,0 0 0,0 0 0,0 0 0,0 0 0,0 0 0,0 0 0,0 1 0,0-1 0,0 0 0,0 0 0,0 0 0,0 0 0,0 0 0,0 0 0,10-7 0,12-14 0,56-66 0,90-131 0,-62 77 0,174-199 0,-42 54 0,-128 156 0,166-151 0,148-92 0,-272 244 0,64-54 0,102-89 0,-293 249 0,-11 9 0,2 0 0,0 1 0,0 1 0,19-11 0,-32 25 0,-4 6 0,-7 17 0,6-19 0,-27 75 0,-61 121 0,-62 67 0,6-5 0,-3 4 0,91-172 0,-327 509 0,379-594 0,7-8 0,18-15 0,28-27 0,251-254 0,83-74 0,-73 41 0,-308 329 0,0-1 0,-1 1 0,1 0 0,0-1 0,0 1 0,1 0 0,-1-1 0,0 1 0,1-1 0,0 1 0,1 3 0,2 13 0,-3 9 0,0 1 0,-2-1 0,-1 1 0,-2-1 0,-10 45 0,-51 137 0,47-157 0,6-20 0,-1-1 0,-1-1 0,-2 0 0,-1-1 0,-30 41 0,45-69 0,1 0 0,-1 0 0,1 0 0,-1 0 0,1-1 0,0 1 0,0 0 0,0 1 0,0-1 0,0 0 0,0 0 0,0 0 0,1 0 0,-1 5 0,4-21-1365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2:41.391"/>
    </inkml:context>
    <inkml:brush xml:id="br0">
      <inkml:brushProperty name="width" value="0.05" units="cm"/>
      <inkml:brushProperty name="height" value="0.05" units="cm"/>
      <inkml:brushProperty name="color" value="#FFC114"/>
    </inkml:brush>
  </inkml:definitions>
  <inkml:trace contextRef="#ctx0" brushRef="#br0">1206 1 24575,'0'0'0,"0"0"0,0 0 0,0 0 0,0 0 0,0 0 0,0 0 0,0 0 0,0 0 0,0 0 0,0 0 0,0 0 0,0 0 0,0 0 0,0 0 0,0 0 0,0 0 0,0 0 0,0 0 0,0 0 0,0 0 0,0 0 0,0 0 0,0 0 0,0 0 0,0 0 0,0 0 0,0 0 0,0 0 0,0 0 0,0 0 0,0 0 0,0 0 0,0 0 0,0 0 0,0 0 0,0 0 0,0 0 0,0 0 0,0 0 0,0 0 0,0 0 0,0 0 0,0 0 0,4 34 0,-2-31 0,0 0 0,-1-1 0,1 1 0,-1 0 0,0 0 0,0 0 0,0 1 0,0-1 0,-1 0 0,1 0 0,-1 0 0,0 5 0,-1 48 0,-1-26 0,4 7 0,-1-23 0,-1 0 0,0 0 0,-3 23 0,-7-7 0,8-26 0,0 0 0,1 1 0,-1-1 0,1 0 0,0 1 0,0-1 0,0 10 0,-5 71 0,6-37 0,0-48 0,0 0 0,0 0 0,0 0 0,0 0 0,-15 21 0,3-18 0,-5 4 0,12-5 0,0 0 0,0 0 0,0 0 0,0-1 0,-1 1 0,1-1 0,-1 0 0,1-1 0,-7 1 0,-17 2 0,8-1 0,9 2 0,9 18 0,3 177 0,36-199 0,-30 0 0,-1 0 0,1 0 0,-1 0 0,1 1 0,0 0 0,9 3 0,-13-3 0,1 1 0,0-1 0,-1 1 0,1 0 0,-1 0 0,0 0 0,0 0 0,1 0 0,-1 0 0,-1 1 0,1-1 0,0 1 0,0-1 0,1 5 0,-1-2 0,1 0 0,-2 0 0,1 0 0,0 0 0,-1 0 0,0 0 0,0 0 0,-1 0 0,1 1 0,-1-1 0,-1 7 0,1-10 0,14 86 0,-15-73 0,1-10 0,-1-1 0,1 1 0,0 0 0,0 0 0,1-1 0,0 7 0,0-9 0,0 0 0,0-1 0,0 1 0,0 0 0,0-1 0,0 1 0,0-1 0,0 0 0,1 1 0,-1-1 0,1 0 0,-1 0 0,1 0 0,-1 0 0,1 0 0,0 0 0,-1 0 0,1-1 0,0 1 0,-1-1 0,1 1 0,0-1 0,0 1 0,2-1 0,50 2 0,-42-2 0,31 7 0,-38-8 0,1 0 0,-1 0 0,0 1 0,0 0 0,1 0 0,-1 0 0,7 2 0,9-1 0,-21-1 0,1 1 0,0-1 0,0 1 0,0-1 0,0 1 0,0-1 0,-1 1 0,1-1 0,0 1 0,0 0 0,-1-1 0,1 1 0,0 0 0,-1 0 0,1 0 0,-1 0 0,1-1 0,-1 1 0,0 0 0,1 0 0,-1 0 0,0 0 0,1 0 0,-1 0 0,0 0 0,0 0 0,0 0 0,0 0 0,0 0 0,0 2 0,-1 43 0,0-32 0,1 262 0,1-272 0,-1 0 0,1 0 0,0 0 0,0 1 0,0-1 0,4 7 0,-3-7 0,0 0 0,-1 1 0,1-1 0,-1 1 0,0-1 0,1 10 0,-2-13 0,-1 0 0,1 0 0,0 1 0,0-1 0,-1 0 0,1 0 0,-1 0 0,1 0 0,-1 0 0,1 0 0,-1 0 0,0 0 0,1 0 0,-1 0 0,0 0 0,0 0 0,0 0 0,0-1 0,1 1 0,-1 0 0,0-1 0,-1 1 0,1 0 0,0-1 0,0 0 0,0 1 0,0-1 0,-2 1 0,-41 6 0,24-5 0,1 0 0,0 0 0,0-2 0,-27-2 0,-3 0 0,-198 2 0,181 7 0,50-7 0,1 1 0,-1 0 0,-15 4 0,29-4 0,0 0 0,0 0 0,0 0 0,0 0 0,0 0 0,0 0 0,1 0 0,-1 1 0,0-1 0,1 0 0,-1 1 0,1 0 0,-1-1 0,1 1 0,-2 3 0,-18 37 0,8-14 0,11-24 0,1-1 0,1 0 0,-1 1 0,0-1 0,1 0 0,0 1 0,-1-1 0,1 1 0,1-1 0,-1 1 0,0-1 0,2 5 0,-1-4 0,0-1 0,-1 1 0,0 0 0,1 0 0,-1-1 0,0 1 0,-1 0 0,1 0 0,-1-1 0,0 1 0,-1 4 0,1-7 0,-1 1 0,0-1 0,1 1 0,-1-1 0,0 1 0,0-1 0,0 0 0,0 0 0,0 0 0,0 0 0,0 0 0,0-1 0,0 1 0,-1-1 0,1 1 0,0-1 0,-4 1 0,-19 5 0,10-2 0,0 0 0,-1-1 0,0-1 0,1-1 0,-1 0 0,0-1 0,-27-3 0,-10 1 0,15 1 0,26 0 0,0 0 0,-1 1 0,1 0 0,-1 1 0,1 1 0,-24 5 0,17-4 0,8 0 0,6 18 0,-1 179 0,6-199 0,0 1 0,-1-1 0,1 1 0,0-1 0,0 0 0,-1 1 0,1-1 0,-1 1 0,1-1 0,-1 0 0,1 1 0,-1-1 0,0 0 0,0 1 0,0-1 0,0 0 0,0 0 0,0 0 0,-2 2 0,0-1 0,1-1 0,-1 1 0,0-1 0,0 1 0,-1-1 0,1 0 0,0 0 0,-6 1 0,-9 0 0,1-1 0,-34-3 0,23 1 0,-20 1 0,48 0 0,-22 26 0,21-16 0,1-8 0,0 0 0,0 0 0,-1 1 0,1-1 0,-1 0 0,1 0 0,-1 0 0,0 0 0,0 0 0,0 0 0,0 0 0,0 0 0,0 0 0,-3 2 0,0 3 0,1 1 0,0-1 0,1 0 0,0 1 0,0-1 0,0 1 0,1 0 0,0 10 0,0 221 0,2-202 0,-1-35 0,0 1 0,1-1 0,-1 0 0,1 0 0,-1 0 0,1 0 0,0 0 0,0 0 0,0 0 0,0 0 0,0 0 0,0 0 0,0 0 0,1-1 0,-1 1 0,1 0 0,-1-1 0,1 1 0,0-1 0,-1 0 0,1 1 0,0-1 0,3 1 0,-1 0 0,1 0 0,0 0 0,0 0 0,0-1 0,0 0 0,0 0 0,0 0 0,0 0 0,6-1 0,-9 0 0,1 1 0,0-1 0,-1 1 0,1 0 0,0 0 0,-1 0 0,1 0 0,-1 0 0,1 1 0,-1-1 0,3 3 0,30-4 0,-28 0 0,-7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3:05.300"/>
    </inkml:context>
    <inkml:brush xml:id="br0">
      <inkml:brushProperty name="width" value="0.05" units="cm"/>
      <inkml:brushProperty name="height" value="0.05" units="cm"/>
      <inkml:brushProperty name="color" value="#FFC114"/>
    </inkml:brush>
  </inkml:definitions>
  <inkml:trace contextRef="#ctx0" brushRef="#br0">674 0 24575,'2'0'0,"-1"1"0,1-1 0,-1 0 0,1 1 0,-1-1 0,1 1 0,-1 0 0,1-1 0,-1 1 0,0 0 0,1 0 0,-1 0 0,0 0 0,0 0 0,1 0 0,-1 0 0,0 1 0,2 1 0,15 29 0,-13-22 0,3 3 0,-7-11 0,1 0 0,-1 1 0,0-1 0,0 0 0,0 1 0,0-1 0,0 1 0,0-1 0,-1 1 0,1-1 0,-1 1 0,1 0 0,-1-1 0,0 6 0,-1 254 0,-6-197 0,0 79 0,7 63 0,7-122 0,-7-82 0,-1 0 0,1 0 0,0 0 0,0 1 0,1-1 0,-1 0 0,1 0 0,-1 0 0,1 0 0,0 0 0,0 0 0,0 0 0,1-1 0,-1 1 0,1 0 0,-1-1 0,1 1 0,0-1 0,0 1 0,3 2 0,0 5 0,-4-9 0,-1 0 0,1 0 0,-1 0 0,1 0 0,-1 0 0,1 0 0,0 0 0,-1 0 0,1 0 0,0 0 0,0 0 0,0 0 0,0 0 0,0-1 0,-1 1 0,2 0 0,0 0 0,11 6 0,-11-6 0,-1-1 0,0 1 0,1 0 0,-1 0 0,1-1 0,-1 1 0,0-1 0,1 1 0,-1-1 0,1 0 0,-1 1 0,1-1 0,1 0 0,122 0 0,-125 0 0,1 0 0,0 1 0,0-1 0,-1 1 0,1-1 0,0 0 0,0 1 0,-1-1 0,1 1 0,0 0 0,-1-1 0,1 1 0,-1 0 0,1-1 0,-1 1 0,1 0 0,-1-1 0,0 1 0,1 0 0,-1 0 0,0 0 0,1-1 0,-1 1 0,0 0 0,0 0 0,0 0 0,0 0 0,0-1 0,0 2 0,1 30 0,-1-28 0,0 363 0,0-366 0,0 0 0,1 0 0,-1-1 0,0 1 0,1 0 0,-1 0 0,1 0 0,-1 0 0,1-1 0,0 1 0,-1 0 0,1 0 0,0-1 0,-1 1 0,1-1 0,0 1 0,0-1 0,0 1 0,-1-1 0,1 1 0,0-1 0,0 1 0,0-1 0,0 0 0,2 1 0,23 3 0,-15-4 0,1 1 0,-1 0 0,0 0 0,19 6 0,-18-4 0,1 0 0,0-1 0,17 1 0,-27-3 0,-1 1 0,0 0 0,0 0 0,1-1 0,-1 1 0,0 1 0,0-1 0,0 0 0,0 0 0,-1 1 0,1-1 0,0 1 0,0 0 0,-1-1 0,1 1 0,-1 0 0,0 0 0,1 0 0,-1 0 0,0 0 0,0 0 0,0 0 0,0 1 0,-1-1 0,1 0 0,-1 0 0,1 1 0,-1-1 0,0 0 0,0 1 0,0-1 0,0 0 0,0 1 0,-1 2 0,8 16 0,-8 13 0,0-15 0,0 0 0,4 27 0,23 4 0,-24-27 0,-2-22 0,0 1 0,0-1 0,0 0 0,0 1 0,1-1 0,-1 1 0,0-1 0,1 1 0,-1-1 0,1 0 0,-1 1 0,2 2 0,-1-4 0,1 1 0,-1 0 0,0 0 0,1 0 0,-1-1 0,0 1 0,1-1 0,-1 1 0,1-1 0,-1 0 0,1 1 0,-1-1 0,1 0 0,-1 0 0,1 0 0,-1 0 0,3-1 0,6 0 0,0-1 0,1 0 0,-1-1 0,0 0 0,14-6 0,15-5 0,-15 9 0,-1 2 0,2 1 0,-1 0 0,48 4 0,-11 0 0,-57-1 0,0 0 0,0 1 0,0-1 0,0 1 0,0 0 0,-1 0 0,1 0 0,-1 0 0,1 1 0,-1-1 0,5 6 0,-5-2 0,-1 0 0,0 1 0,0-1 0,0 0 0,-1 1 0,0-1 0,0 1 0,-1 0 0,0-1 0,-1 13 0,1-3 0,0-14 0,0 0 0,0 0 0,0 0 0,0 0 0,-1 0 0,1 0 0,-1 0 0,1 0 0,-1 0 0,0 0 0,0 0 0,0 0 0,0 0 0,0 0 0,0-1 0,0 1 0,-1 0 0,1-1 0,-1 1 0,1-1 0,-1 0 0,1 1 0,-1-1 0,0 0 0,0 0 0,0 0 0,0 0 0,1 0 0,-4 0 0,-5 2 0,1-2 0,0 1 0,0-1 0,-1 0 0,-11-2 0,18 1 0,-267 0 0,248 34 0,20-29 0,0 0 0,1 1 0,-1 0 0,1-1 0,0 1 0,0-1 0,1 1 0,0 0 0,0 0 0,0-1 0,3 11 0,-2 7 0,-1 352 0,-13-282 0,-2-2 0,8 162 0,7-250 0,1-1 0,-1 0 0,1 0 0,-1 0 0,0 0 0,0 0 0,0 0 0,0 0 0,0 0 0,-1 0 0,1 0 0,0 0 0,-1 0 0,0 0 0,1 0 0,-1 0 0,0 0 0,0 0 0,0 0 0,0-1 0,-1 1 0,1 0 0,0-1 0,-1 1 0,1-1 0,-1 1 0,1-1 0,-3 2 0,-55 14 0,47-14 0,-1-1 0,0-1 0,0 0 0,0-1 0,0 0 0,-19-3 0,31 3 0,-1 0 0,0 1 0,1-1 0,-1 1 0,0-1 0,1 1 0,-1 0 0,1-1 0,-1 1 0,1 0 0,0 0 0,-1 0 0,1 0 0,0 0 0,0 0 0,0 1 0,-1-1 0,1 0 0,0 0 0,1 1 0,-1-1 0,0 1 0,0-1 0,1 1 0,-1-1 0,0 4 0,-7 21 0,1 1 0,2 0 0,1 1 0,-1 27 0,-2 28 0,0 51 0,7-43 0,-1-91 0,1 1 0,0 0 0,-1 0 0,0-1 0,1 1 0,-1 0 0,1-1 0,-1 1 0,0 0 0,1-1 0,-1 1 0,0-1 0,1 1 0,-1-1 0,0 1 0,0-1 0,0 0 0,1 0 0,-1 1 0,0-1 0,0 0 0,0 0 0,0 0 0,0 0 0,0 0 0,0 0 0,-27 3 0,-8 4 0,-83-7 0,119 40 0,1-37 0,-1 0 0,0 0 0,-1 0 0,1 0 0,0 0 0,-1 0 0,0 0 0,1-1 0,-1 1 0,0 0 0,-1 0 0,1-1 0,0 1 0,-1-1 0,1 1 0,-1-1 0,-3 4 0,2-2 0,0 2 0,1 0 0,1 1 0,-1-1 0,1 0 0,0 1 0,1-1 0,-1 0 0,1 1 0,1-1 0,-1 1 0,2 6 0,0 13 0,-2-23 0,-1-1 0,1 0 0,0 1 0,-1-1 0,1 0 0,-1 0 0,0 1 0,0-1 0,0 0 0,0 0 0,0 0 0,-1 0 0,1 0 0,0 0 0,-1-1 0,1 1 0,-1 0 0,0-1 0,0 1 0,0-1 0,0 1 0,0-1 0,-3 2 0,-8 6 0,8-7 0,0 0 0,-1-1 0,1 0 0,0 0 0,-1 0 0,1-1 0,-1 0 0,1 0 0,0 0 0,-10-2 0,-6 1 0,5 0 0,13 1 0,0 0 0,0-1 0,0 1 0,0 1 0,0-1 0,0 0 0,0 1 0,0 0 0,-3 0 0,4 0 0,1 0 0,0 0 0,0 0 0,0 0 0,1 0 0,-1 0 0,0 0 0,0 1 0,0-1 0,1 0 0,-1 0 0,1 1 0,-1-1 0,1 0 0,-1 0 0,1 1 0,0-1 0,0 1 0,0-1 0,0 0 0,0 1 0,0-1 0,0 0 0,0 2 0,-6 120 0,6-121 0,0 0 0,-1 0 0,1-1 0,-1 1 0,0 0 0,1 0 0,-1-1 0,0 1 0,0 0 0,0-1 0,0 1 0,0-1 0,0 1 0,-1-1 0,1 1 0,0-1 0,-1 0 0,1 0 0,-1 0 0,0 0 0,1 0 0,-1 0 0,0 0 0,1 0 0,-1-1 0,0 1 0,0-1 0,0 1 0,0-1 0,0 0 0,1 1 0,-4-1 0,-11 1 0,0 1 0,-31-3 0,26 0 0,-43 1 0,62 2 0,1 0 0,0-1 0,0 1 0,0 0 0,1 0 0,-1 0 0,0 0 0,1 0 0,-1 0 0,1 1 0,-1 1 0,-2 9 0,0-3 0,0 1 0,1-1 0,0 1 0,1 0 0,0-1 0,0 1 0,1 0 0,1 0 0,1 10 0,0 19 0,-2-31 0,1-8 0,-1 0 0,0 0 0,0 0 0,1 0 0,-1-1 0,0 1 0,0 0 0,0 0 0,0 0 0,0 0 0,0 0 0,-1 0 0,1 0 0,0 0 0,0-1 0,-1 1 0,1 0 0,0 0 0,-1 0 0,1 0 0,-1-1 0,1 1 0,-1 0 0,1-1 0,-1 1 0,0 0 0,1-1 0,-1 1 0,0-1 0,0 1 0,1 0 0,-1-1 0,0 0 0,0 1 0,0-1 0,1 0 0,-1 1 0,0-1 0,0 0 0,0 0 0,0 0 0,0 0 0,0 1 0,0-1 0,0-1 0,0 1 0,-16 7 0,16-6 0,-1 0 0,0 0 0,1-1 0,-1 1 0,0 0 0,1-1 0,-1 1 0,0-1 0,0 1 0,1-1 0,-4 0 0,-1 0 0,1 1 0,0 0 0,-1 0 0,1 0 0,0 1 0,-7 3 0,6-3 0,1 0 0,-1-1 0,1 1 0,-1-1 0,0 0 0,-7 1 0,-31 2 0,36-3 0,0 1 0,0-2 0,0 1 0,0-1 0,-13-1 0,20 1 0,0 1 0,0 0 0,0-1 0,0 1 0,0 0 0,0 0 0,0 0 0,0 0 0,1 0 0,-1 0 0,0 0 0,1 0 0,-1 0 0,1 0 0,-1 0 0,1 1 0,-1-1 0,1 0 0,0 0 0,-1 1 0,1-1 0,0 0 0,0 2 0,-1 3 0,-4 12 0,1 0 0,1 0 0,1 1 0,0-1 0,1 1 0,2-1 0,1 21 0,0 17 0,-2 62 0,0-104 0,0-7 0,0 0 0,0-1 0,0 1 0,1 0 0,0 0 0,3 11 0,-3-16 0,0 0 0,1 0 0,-1 0 0,0 0 0,1 0 0,-1 0 0,1 0 0,0 0 0,-1-1 0,1 1 0,0-1 0,0 1 0,0-1 0,0 0 0,0 1 0,1-1 0,-1 0 0,0-1 0,0 1 0,1 0 0,-1-1 0,1 1 0,3-1 0,9 7 0,-14-6 0,0 0 0,1 0 0,-1-1 0,0 1 0,1 0 0,-1-1 0,1 1 0,-1-1 0,1 0 0,-1 1 0,1-1 0,-1 0 0,3 0 0,71 7 0,-70-3-1365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4:17.229"/>
    </inkml:context>
    <inkml:brush xml:id="br0">
      <inkml:brushProperty name="width" value="0.05" units="cm"/>
      <inkml:brushProperty name="height" value="0.05" units="cm"/>
      <inkml:brushProperty name="color" value="#FFC114"/>
    </inkml:brush>
  </inkml:definitions>
  <inkml:trace contextRef="#ctx0" brushRef="#br0">1 0 24575,'1'1'0,"1"0"0,0 0 0,-1 0 0,1 0 0,0 0 0,0-1 0,0 1 0,0-1 0,0 1 0,0-1 0,0 0 0,0 0 0,0 0 0,0 0 0,0 0 0,0 0 0,-1 0 0,4-1 0,-3 0 0,0 1 0,0-1 0,-1 1 0,1 0 0,0 0 0,0 0 0,0 0 0,0 0 0,-1 0 0,1 1 0,0-1 0,0 0 0,0 1 0,-1 0 0,1-1 0,0 1 0,-1 0 0,1 0 0,0 0 0,1 2 0,-1-1 0,-1 0 0,0 1 0,0-1 0,0 1 0,0-1 0,-1 1 0,1 0 0,-1-1 0,1 1 0,-1-1 0,0 6 0,-2 39 0,1-22 0,1-15 0,-1-6 0,1 1 0,0-1 0,0 0 0,0 1 0,0-1 0,1 0 0,-1 0 0,1 1 0,0-1 0,1 0 0,-1 0 0,1 0 0,-1 0 0,1 0 0,0 0 0,1-1 0,-1 1 0,1-1 0,-1 1 0,6 4 0,-5-6 0,-1-1 0,1 1 0,0 0 0,-1-1 0,1 0 0,0 0 0,0 0 0,0 0 0,0 0 0,0 0 0,0-1 0,0 1 0,6-1 0,48-2 0,-29 1 0,-6 16 0,-19-12 0,0 1 0,0 0 0,-1 0 0,1 0 0,-1 0 0,0 1 0,-1-1 0,1 0 0,-1 1 0,1-1 0,-1 1 0,0 6 0,0 58 0,-2-39 0,2-29 0,0 1 0,0-1 0,0 0 0,0 0 0,-1 0 0,1-1 0,0 1 0,0 0 0,1 0 0,-1 0 0,0-1 0,0 1 0,0-1 0,0 1 0,1-1 0,-1 1 0,0-1 0,3 1 0,25 6 0,21-7 0,-39-1 0,-1 1 0,1 0 0,14 2 0,38 12 0,-22-4 0,-33-8 0,0 0 0,0 0 0,0 0 0,0-1 0,10 0 0,34-2 0,83 2 0,-135-1 0,0 0 0,0 0 0,0 0 0,0 0 0,4 4 0,-1 0 0,0 0 0,0 0 0,0 0 0,0 1 0,-1-1 0,0 1 0,0 0 0,0-1 0,-1 1 0,1 0 0,0 8 0,0 5 0,-1-1 0,-1 24 0,1 14 0,-1-53 0,0-1 0,1 0 0,-1 0 0,0 1 0,1-1 0,-1 0 0,1 0 0,-1 0 0,1 0 0,0 0 0,-1 0 0,1 0 0,0 0 0,0 0 0,0 0 0,0 0 0,0-1 0,-1 1 0,2 0 0,-1 0 0,0-1 0,0 1 0,0-1 0,0 1 0,0-1 0,0 1 0,2-1 0,42 5 0,-40-5 0,0 0 0,1 1 0,-1-1 0,0 1 0,0 0 0,7 2 0,-6 0 0,1-1 0,-1 0 0,1 0 0,-1-1 0,1 0 0,0 0 0,0 0 0,-1-1 0,14-1 0,32 3 0,17 2 0,-54-5 0,0 2 0,24 3 0,-36-3 0,1 1 0,0 0 0,-1 1 0,0-1 0,1 1 0,-1-1 0,0 1 0,0 0 0,4 6 0,14 11 0,-18-17 0,0-1 0,0 1 0,0-1 0,0 1 0,0 0 0,0 0 0,-1 1 0,1-1 0,-1 0 0,0 1 0,0-1 0,-1 1 0,1 0 0,1 6 0,-1 0 0,0 0 0,-1 0 0,-1 1 0,0 12 0,-1-1 0,-25-10 0,19-11 0,0 1 0,-1-1 0,1 0 0,0 0 0,0-1 0,-1 0 0,1-1 0,-8-1 0,-13 1 0,-33 8 0,61 29 0,-7 32 0,6-48 0,0-14 0,1 0 0,0 0 0,0 0 0,0 0 0,2 9 0,-2-15 0,0 3 0,0 0 0,0 0 0,0 0 0,0 0 0,-1 0 0,1 1 0,-1-1 0,0 0 0,-1 3 0,-2-2 0,1-1 0,-1 0 0,0 0 0,0-1 0,-1 1 0,1-1 0,0 0 0,-1 0 0,1 0 0,-1-1 0,0 1 0,1-1 0,-1-1 0,-8 2 0,-10-1 0,-44-2 0,25-1 0,41 2 0,-1 0 0,1 0 0,0 0 0,-1 0 0,1 0 0,-1 0 0,1 1 0,0-1 0,-1 1 0,1-1 0,0 1 0,-1-1 0,1 1 0,0 0 0,0-1 0,-1 1 0,1 0 0,0 0 0,0 0 0,-1 2 0,0 0 0,0 0 0,1 0 0,-1 0 0,1 0 0,0 1 0,0-1 0,1 0 0,-2 6 0,2-6 0,-6 34 0,-3 66 0,9-92 0,-2-1 0,1 1 0,-2-1 0,-4 16 0,3-14 0,1-1 0,0 1 0,-1 19 0,3-12 0,1-6 0,-1-1 0,0 0 0,0 1 0,-6 17 0,5-21 0,1-1 0,0 1 0,1-1 0,-1 1 0,3 12 0,-2-19 0,-1-1 0,1 1 0,0-1 0,0 1 0,-1-1 0,1 1 0,-1-1 0,1 1 0,-1-1 0,1 0 0,-1 1 0,0-1 0,0 0 0,0 0 0,0 1 0,0-1 0,0 0 0,0 0 0,0 0 0,0 0 0,-1 0 0,1-1 0,0 1 0,0 0 0,-1 0 0,-1 0 0,-45 13 0,29-9 0,-7 1 0,1-2 0,-2-1 0,1-1 0,0-1 0,-44-4 0,2 1 0,66 2 0,1 0 0,-1 0 0,1 0 0,-1 0 0,0 1 0,1-1 0,-1 0 0,1 1 0,-1-1 0,1 1 0,-1-1 0,1 1 0,-1 0 0,1 0 0,0-1 0,-1 1 0,1 0 0,0 0 0,0 0 0,-1 1 0,1-1 0,0 0 0,0 0 0,0 1 0,1-1 0,-1 0 0,0 1 0,0-1 0,0 3 0,-9 12 0,4-6 0,0 1 0,0 1 0,1-1 0,0 1 0,1 0 0,0 0 0,1 0 0,-2 17 0,3-6 0,0-1 0,1 1 0,5 40 0,3 182 0,-7-174 0,4-48 0,-3-20 0,0-1 0,-1 1 0,1 0 0,-1 0 0,0-1 0,1 1 0,-1 0 0,0 0 0,-1 3 0,0-4 0,0 0 0,0 0 0,0 0 0,0 0 0,0-1 0,0 1 0,-1 0 0,1 0 0,-1-1 0,1 1 0,-1-1 0,0 0 0,1 1 0,-1-1 0,0 0 0,0 0 0,0 0 0,0 0 0,0 0 0,0 0 0,-3 0 0,-45 9 0,-10 6 0,44-14 0,-1 0 0,-28-1 0,40-1 0,2 3 0,1 0 0,0-1 0,-1 2 0,1-1 0,0 0 0,1 0 0,-2 4 0,1-4 0,-3 9 0,0-1 0,0 1 0,1 0 0,1-1 0,0 2 0,1-1 0,-2 21 0,4 92 0,2-57 0,-3 26 0,2 92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18:44:20.817"/>
    </inkml:context>
    <inkml:brush xml:id="br0">
      <inkml:brushProperty name="width" value="0.05" units="cm"/>
      <inkml:brushProperty name="height" value="0.05" units="cm"/>
      <inkml:brushProperty name="color" value="#FFC114"/>
    </inkml:brush>
  </inkml:definitions>
  <inkml:trace contextRef="#ctx0" brushRef="#br0">1 0 24575,'0'0'0,"0"0"0,0 0 0,0 0 0,0 0 0,0 0 0,0 0 0,0 0 0,0 0 0,0 0 0,0 0 0,0 0 0,0 0 0,0 0 0,0 0 0,0 0 0,0 0 0,0 0 0,0 0 0,0 0 0,0 0 0,0 0 0,0 0 0,0 0 0,0 0 0,0 0 0,0 34 0,0-32 0,0 0 0,0 0 0,0 0 0,0 1 0,0-1 0,0 0 0,1 0 0,-1 0 0,1 1 0,-1-1 0,1 0 0,0 0 0,0 0 0,0 0 0,0 0 0,0 0 0,0 0 0,1-1 0,-1 1 0,1 0 0,-1-1 0,1 1 0,0-1 0,-1 1 0,1-1 0,0 0 0,0 0 0,0 0 0,0 0 0,0 0 0,0 0 0,0 0 0,0-1 0,1 1 0,-1-1 0,0 0 0,0 1 0,0-1 0,4-1 0,38 12 0,-36-8 0,1-1 0,-1 0 0,1-1 0,13 2 0,271-4 0,-292 2 0,1-1 0,0 1 0,-1-1 0,1 1 0,-1 0 0,1-1 0,-1 1 0,1 0 0,-1 0 0,1 0 0,-1 0 0,0 0 0,0 1 0,1-1 0,-1 0 0,0 1 0,0-1 0,0 1 0,1 1 0,18 36 0,-16-29 0,-1-4 0,0 0 0,-1 1 0,0 0 0,-1-1 0,0 1 0,0 0 0,0-1 0,-1 14 0,1 0 0,0-5 0,-1-12 0,0-1 0,-1 0 0,1 1 0,1-1 0,-1 0 0,0 1 0,1-1 0,-1 0 0,1 1 0,-1-1 0,1 0 0,0 0 0,0 0 0,0 1 0,0-1 0,1 0 0,-1-1 0,1 1 0,-1 0 0,1 0 0,-1 0 0,1-1 0,0 1 0,0-1 0,0 0 0,3 2 0,-1 0-18,0-1-1,1 0 1,-1-1 0,1 1-1,-1-1 1,1 0-1,0 0 1,-1 0-1,1 0 1,0-1 0,0 0-1,-1 0 1,8-1-1,6 0-1088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3B3F6-2837-4FD5-A1DE-A08B04B4287D}"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4452-CEA1-4B83-98EF-AFFCE50D3A44}" type="slidenum">
              <a:rPr lang="en-US" smtClean="0"/>
              <a:t>‹#›</a:t>
            </a:fld>
            <a:endParaRPr lang="en-US"/>
          </a:p>
        </p:txBody>
      </p:sp>
    </p:spTree>
    <p:extLst>
      <p:ext uri="{BB962C8B-B14F-4D97-AF65-F5344CB8AC3E}">
        <p14:creationId xmlns:p14="http://schemas.microsoft.com/office/powerpoint/2010/main" val="228194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Bailey Richards and I’m the Program Manager for the Contaminated Sites Program at the Alaska Native Tribal Health Consortium, or ANTHC.</a:t>
            </a:r>
          </a:p>
          <a:p>
            <a:r>
              <a:rPr lang="en-US" dirty="0"/>
              <a:t>I’ve been working in Tribal contaminated sites and brownfields in Alaska at ANTHC since 2016.</a:t>
            </a:r>
          </a:p>
          <a:p>
            <a:endParaRPr lang="en-US" dirty="0"/>
          </a:p>
          <a:p>
            <a:r>
              <a:rPr lang="en-US" dirty="0"/>
              <a:t>I want to thank the Cherokee Nation for hosting us here this week and inviting us to visit your lands. It’s been really inspiring to see all the work you have done to repurpose contaminated sites to benefit your communities, and it’s given us a lot of ideas to take back home. It’s also a bit of a mental exercise, though, because behind every idea and example we see, there’s a voice in the back of my head going, “okay, how can we make this work in Alaska – CAN we even make this work in Alaska?”.</a:t>
            </a:r>
          </a:p>
          <a:p>
            <a:endParaRPr lang="en-US" dirty="0"/>
          </a:p>
          <a:p>
            <a:r>
              <a:rPr lang="en-US" dirty="0"/>
              <a:t>Today I want to give a broad overview of what brownfields work looks like in Alaska and why it can be very different from what many people experience in other parts of the country.</a:t>
            </a:r>
          </a:p>
          <a:p>
            <a:endParaRPr lang="en-US" dirty="0"/>
          </a:p>
          <a:p>
            <a:r>
              <a:rPr lang="en-US" dirty="0"/>
              <a:t>And just as a warning upfront, I will be getting into some law and policy in this presentation. I promise I’ll try to keep that part as painless as possible.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B43F-54A4-4125-AB11-79055C5E82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4216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warned you I would be talking about policy. But it is very important, because a lot of the realities of brownfields work in Alaska really do trace back to land status, jurisdiction, and policy decisions, so I want to provide enough context for the challenges Tribes are navigating.</a:t>
            </a:r>
          </a:p>
        </p:txBody>
      </p:sp>
      <p:sp>
        <p:nvSpPr>
          <p:cNvPr id="4" name="Slide Number Placeholder 3"/>
          <p:cNvSpPr>
            <a:spLocks noGrp="1"/>
          </p:cNvSpPr>
          <p:nvPr>
            <p:ph type="sldNum" sz="quarter" idx="5"/>
          </p:nvPr>
        </p:nvSpPr>
        <p:spPr/>
        <p:txBody>
          <a:bodyPr/>
          <a:lstStyle/>
          <a:p>
            <a:fld id="{C6534452-CEA1-4B83-98EF-AFFCE50D3A44}" type="slidenum">
              <a:rPr lang="en-US" smtClean="0"/>
              <a:t>10</a:t>
            </a:fld>
            <a:endParaRPr lang="en-US"/>
          </a:p>
        </p:txBody>
      </p:sp>
    </p:spTree>
    <p:extLst>
      <p:ext uri="{BB962C8B-B14F-4D97-AF65-F5344CB8AC3E}">
        <p14:creationId xmlns:p14="http://schemas.microsoft.com/office/powerpoint/2010/main" val="551318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 and often misunderstood — law in Alaska is the Alaska Native Claims Settlement Act, or ANCSA. Alaska is the only state with a law like this.</a:t>
            </a:r>
          </a:p>
          <a:p>
            <a:r>
              <a:rPr lang="en-US" dirty="0"/>
              <a:t>I’m going to give a very condensed version here because this topic could honestly be an entire conference by itself. Starting off with a very brief timeline of events leading up to ANCSA:</a:t>
            </a:r>
          </a:p>
          <a:p>
            <a:pPr marL="171450" indent="-171450">
              <a:buFont typeface="Arial" panose="020B0604020202020204" pitchFamily="34" charset="0"/>
              <a:buChar char="•"/>
            </a:pPr>
            <a:r>
              <a:rPr lang="en-US" dirty="0"/>
              <a:t>(1) Alaska Native people have lived in Alaska since time immemorial.</a:t>
            </a:r>
          </a:p>
          <a:p>
            <a:pPr marL="171450" indent="-171450">
              <a:buFont typeface="Arial" panose="020B0604020202020204" pitchFamily="34" charset="0"/>
              <a:buChar char="•"/>
            </a:pPr>
            <a:r>
              <a:rPr lang="en-US" dirty="0"/>
              <a:t>(2) The U.S. purchased Alaska from Russia in 1867.</a:t>
            </a:r>
          </a:p>
          <a:p>
            <a:pPr marL="171450" indent="-171450">
              <a:buFont typeface="Arial" panose="020B0604020202020204" pitchFamily="34" charset="0"/>
              <a:buChar char="•"/>
            </a:pPr>
            <a:r>
              <a:rPr lang="en-US" dirty="0"/>
              <a:t>(3) Alaska became a state in 1959.</a:t>
            </a:r>
          </a:p>
          <a:p>
            <a:pPr marL="171450" indent="-171450">
              <a:buFont typeface="Arial" panose="020B0604020202020204" pitchFamily="34" charset="0"/>
              <a:buChar char="•"/>
            </a:pPr>
            <a:r>
              <a:rPr lang="en-US" dirty="0"/>
              <a:t>(4) Conflicts over land selection and Native land claims intensified during the 1960s.</a:t>
            </a:r>
          </a:p>
          <a:p>
            <a:pPr marL="171450" indent="-171450">
              <a:buFont typeface="Arial" panose="020B0604020202020204" pitchFamily="34" charset="0"/>
              <a:buChar char="•"/>
            </a:pPr>
            <a:r>
              <a:rPr lang="en-US" dirty="0"/>
              <a:t>Oil was discovered at Prudhoe Bay. The federal government became highly motivated to resolve land claims so the Trans-Alaska Pipeline could move forward.</a:t>
            </a:r>
          </a:p>
          <a:p>
            <a:pPr marL="171450" indent="-171450">
              <a:buFont typeface="Arial" panose="020B0604020202020204" pitchFamily="34" charset="0"/>
              <a:buChar char="•"/>
            </a:pPr>
            <a:r>
              <a:rPr lang="en-US" dirty="0"/>
              <a:t>(5) Congress passed ANCSA in 1971. I’ll go into more details about what that act actually did in a moment here.</a:t>
            </a:r>
          </a:p>
          <a:p>
            <a:pPr marL="171450" indent="-171450">
              <a:buFont typeface="Arial" panose="020B0604020202020204" pitchFamily="34" charset="0"/>
              <a:buChar char="•"/>
            </a:pPr>
            <a:r>
              <a:rPr lang="en-US" dirty="0"/>
              <a:t>Then in 1998, the U.S. Supreme Court issued the </a:t>
            </a:r>
            <a:r>
              <a:rPr lang="en-US" i="1" dirty="0" err="1"/>
              <a:t>Venetie</a:t>
            </a:r>
            <a:r>
              <a:rPr lang="en-US" dirty="0"/>
              <a:t> decision, which held that ANCSA-conveyed lands generally did not qualify as Indian Country. </a:t>
            </a:r>
          </a:p>
          <a:p>
            <a:pPr marL="0" indent="0">
              <a:buFont typeface="Arial" panose="020B0604020202020204" pitchFamily="34" charset="0"/>
              <a:buNone/>
            </a:pPr>
            <a:endParaRPr lang="en-US" dirty="0"/>
          </a:p>
          <a:p>
            <a:r>
              <a:rPr lang="en-US" dirty="0"/>
              <a:t>That decision has major implications for: jurisdiction, environmental regulation, liability, and subsequently, Alaska Tribal brownfields work. And a lot of the legal and policy complexity we deal with today traces back to ANCSA and </a:t>
            </a:r>
            <a:r>
              <a:rPr lang="en-US" dirty="0" err="1"/>
              <a:t>Venetie</a:t>
            </a:r>
            <a:r>
              <a:rPr lang="en-US" dirty="0"/>
              <a:t>.</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11</a:t>
            </a:fld>
            <a:endParaRPr lang="en-US" noProof="0" dirty="0"/>
          </a:p>
        </p:txBody>
      </p:sp>
    </p:spTree>
    <p:extLst>
      <p:ext uri="{BB962C8B-B14F-4D97-AF65-F5344CB8AC3E}">
        <p14:creationId xmlns:p14="http://schemas.microsoft.com/office/powerpoint/2010/main" val="2500653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did ANCSA actually do?</a:t>
            </a:r>
          </a:p>
          <a:p>
            <a:r>
              <a:rPr lang="en-US" dirty="0"/>
              <a:t>At a very high level, ANCSA was the settlement of Alaska Native land claims.</a:t>
            </a:r>
          </a:p>
          <a:p>
            <a:r>
              <a:rPr lang="en-US" dirty="0"/>
              <a:t>But it did that in a very unusual way.</a:t>
            </a:r>
          </a:p>
          <a:p>
            <a:r>
              <a:rPr lang="en-US" dirty="0"/>
              <a:t>First, ANCSA extinguished Aboriginal title to lands in Alaska and eliminated nearly all reservations, except for the Annette Island Reservation in Southeast Alaska.</a:t>
            </a:r>
          </a:p>
          <a:p>
            <a:r>
              <a:rPr lang="en-US" dirty="0"/>
              <a:t>As compensation, ANCSA conveyed about 44 million acres of land and paid nearly a billion dollars in 1971 dollars — almost 8 billion today.</a:t>
            </a:r>
          </a:p>
          <a:p>
            <a:r>
              <a:rPr lang="en-US" dirty="0"/>
              <a:t>But the federal government did not transfer that land and compensation directly to Tribes.</a:t>
            </a:r>
          </a:p>
          <a:p>
            <a:r>
              <a:rPr lang="en-US" dirty="0"/>
              <a:t>Instead, ANCSA created a for-profit corporate structure to receive and manage those lands and funds.</a:t>
            </a:r>
          </a:p>
          <a:p>
            <a:pPr marL="0" indent="0">
              <a:buNone/>
            </a:pPr>
            <a:endParaRPr lang="en-US" dirty="0"/>
          </a:p>
        </p:txBody>
      </p:sp>
      <p:sp>
        <p:nvSpPr>
          <p:cNvPr id="4" name="Slide Number Placeholder 3"/>
          <p:cNvSpPr>
            <a:spLocks noGrp="1"/>
          </p:cNvSpPr>
          <p:nvPr>
            <p:ph type="sldNum" sz="quarter" idx="10"/>
          </p:nvPr>
        </p:nvSpPr>
        <p:spPr/>
        <p:txBody>
          <a:bodyPr/>
          <a:lstStyle/>
          <a:p>
            <a:fld id="{918E763F-0132-436D-B445-C964781BE283}" type="slidenum">
              <a:rPr lang="en-US" smtClean="0"/>
              <a:t>12</a:t>
            </a:fld>
            <a:endParaRPr lang="en-US"/>
          </a:p>
        </p:txBody>
      </p:sp>
    </p:spTree>
    <p:extLst>
      <p:ext uri="{BB962C8B-B14F-4D97-AF65-F5344CB8AC3E}">
        <p14:creationId xmlns:p14="http://schemas.microsoft.com/office/powerpoint/2010/main" val="1481419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5E673-54CF-4AA5-AA18-1EA66D5D0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AF495-B3BA-6BBA-8A45-9F2CCC1B6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AFB76-4E67-5379-27C7-BEE83B854425}"/>
              </a:ext>
            </a:extLst>
          </p:cNvPr>
          <p:cNvSpPr>
            <a:spLocks noGrp="1"/>
          </p:cNvSpPr>
          <p:nvPr>
            <p:ph type="body" idx="1"/>
          </p:nvPr>
        </p:nvSpPr>
        <p:spPr/>
        <p:txBody>
          <a:bodyPr/>
          <a:lstStyle/>
          <a:p>
            <a:r>
              <a:rPr lang="en-US" dirty="0"/>
              <a:t>ANCSA created two main types of Alaska Native Corporations: Regional Corporations and Village Corporations.</a:t>
            </a:r>
          </a:p>
          <a:p>
            <a:r>
              <a:rPr lang="en-US" dirty="0"/>
              <a:t>The state was divided into twelve cultural and geographic regions, shown on this map. Each region has a Regional Corporation.</a:t>
            </a:r>
          </a:p>
          <a:p>
            <a:r>
              <a:rPr lang="en-US" dirty="0"/>
              <a:t>Then many individual communities within those regions also formed Village Corporations.</a:t>
            </a:r>
          </a:p>
          <a:p>
            <a:r>
              <a:rPr lang="en-US" dirty="0"/>
              <a:t>Both Regional and Village Corporations are for-profit corporations owned by Alaska Native shareholders.</a:t>
            </a:r>
          </a:p>
          <a:p>
            <a:r>
              <a:rPr lang="en-US" dirty="0"/>
              <a:t>That is a key distinction: Alaska Native Corporations and federally recognized Tribes are not the same legal entities.</a:t>
            </a:r>
          </a:p>
          <a:p>
            <a:r>
              <a:rPr lang="en-US" dirty="0"/>
              <a:t>But outside Alaska, they are often confused or treated interchangeably.</a:t>
            </a:r>
          </a:p>
          <a:p>
            <a:r>
              <a:rPr lang="en-US" dirty="0"/>
              <a:t>That confusion matters when we start talking about land ownership, liability, eligibility for brownfield funding, and who has authority to make decisions about a contaminated property.</a:t>
            </a:r>
          </a:p>
          <a:p>
            <a:r>
              <a:rPr lang="en-US" dirty="0"/>
              <a:t>That structure is also one of the reasons brownfields work in Alaska can get complicated very quickly.</a:t>
            </a:r>
          </a:p>
          <a:p>
            <a:r>
              <a:rPr lang="en-US" dirty="0"/>
              <a:t>Because when we talk about contaminated lands, we are often dealing with multiple entities: Tribes, Village Corporations, Regional Corporations, and sometimes land that has moved between them over time.</a:t>
            </a:r>
          </a:p>
          <a:p>
            <a:endParaRPr lang="en-US" dirty="0"/>
          </a:p>
          <a:p>
            <a:r>
              <a:rPr lang="en-US" dirty="0"/>
              <a:t>One other important point: the regional boundaries on this map do not mean the Regional Corporation owns all land within that region.</a:t>
            </a:r>
          </a:p>
          <a:p>
            <a:r>
              <a:rPr lang="en-US" dirty="0"/>
              <a:t>The map shows which Regional Corporation serves that region. It is not a map of continuous land ownership.</a:t>
            </a:r>
          </a:p>
        </p:txBody>
      </p:sp>
      <p:sp>
        <p:nvSpPr>
          <p:cNvPr id="4" name="Slide Number Placeholder 3">
            <a:extLst>
              <a:ext uri="{FF2B5EF4-FFF2-40B4-BE49-F238E27FC236}">
                <a16:creationId xmlns:a16="http://schemas.microsoft.com/office/drawing/2014/main" id="{7588D47E-3B68-5A43-0F23-9F0E1242B2B7}"/>
              </a:ext>
            </a:extLst>
          </p:cNvPr>
          <p:cNvSpPr>
            <a:spLocks noGrp="1"/>
          </p:cNvSpPr>
          <p:nvPr>
            <p:ph type="sldNum" sz="quarter" idx="10"/>
          </p:nvPr>
        </p:nvSpPr>
        <p:spPr/>
        <p:txBody>
          <a:bodyPr/>
          <a:lstStyle/>
          <a:p>
            <a:fld id="{918E763F-0132-436D-B445-C964781BE283}" type="slidenum">
              <a:rPr lang="en-US" smtClean="0"/>
              <a:t>13</a:t>
            </a:fld>
            <a:endParaRPr lang="en-US"/>
          </a:p>
        </p:txBody>
      </p:sp>
    </p:spTree>
    <p:extLst>
      <p:ext uri="{BB962C8B-B14F-4D97-AF65-F5344CB8AC3E}">
        <p14:creationId xmlns:p14="http://schemas.microsoft.com/office/powerpoint/2010/main" val="1602487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that complicates contaminated site work in Alaska is how ANCSA land ownership was structured.</a:t>
            </a:r>
          </a:p>
          <a:p>
            <a:r>
              <a:rPr lang="en-US" dirty="0"/>
              <a:t>In many cases, Village Corporations received surface estate rights of ANCSA-conveyed lands (1).</a:t>
            </a:r>
          </a:p>
          <a:p>
            <a:r>
              <a:rPr lang="en-US" dirty="0"/>
              <a:t>Regional Corporations often received the subsurface estate rights (2).</a:t>
            </a:r>
          </a:p>
          <a:p>
            <a:r>
              <a:rPr lang="en-US" dirty="0"/>
              <a:t>So very broadly speaking, Village Corporations may control surface uses (e.g. logging), while Regional Corporations may control subsurface interests (e.g. minerals).</a:t>
            </a:r>
          </a:p>
          <a:p>
            <a:r>
              <a:rPr lang="en-US" dirty="0"/>
              <a:t>That split estate structure is important because contaminated site work often involves questions about access, cleanup authority, liability, reuse, and long-term land management. Note: there is no statutory definition of where surface estate ends, and subsurface estate begins.</a:t>
            </a:r>
          </a:p>
          <a:p>
            <a:r>
              <a:rPr lang="en-US" dirty="0"/>
              <a:t>Some ANCSA lands were already contaminated when they were conveyed to corporations.</a:t>
            </a:r>
          </a:p>
          <a:p>
            <a:r>
              <a:rPr lang="en-US" dirty="0"/>
              <a:t>And in some cases, lands were later transferred again from corporations to Tribes or individuals.</a:t>
            </a:r>
          </a:p>
          <a:p>
            <a:r>
              <a:rPr lang="en-US" dirty="0"/>
              <a:t>So over time, ownership histories can become complicated.</a:t>
            </a:r>
          </a:p>
          <a:p>
            <a:r>
              <a:rPr lang="en-US" dirty="0"/>
              <a:t>You can end up with split estates, multiple ownership transfers, overlapping interests, and different legal entities connected to the same property.</a:t>
            </a:r>
          </a:p>
          <a:p>
            <a:r>
              <a:rPr lang="en-US" dirty="0"/>
              <a:t>That’s part of why contaminated site work in Alaska can become legally and operationally complicated very quickly.</a:t>
            </a:r>
          </a:p>
          <a:p>
            <a:endParaRPr lang="en-US" dirty="0"/>
          </a:p>
        </p:txBody>
      </p:sp>
      <p:sp>
        <p:nvSpPr>
          <p:cNvPr id="4" name="Slide Number Placeholder 3"/>
          <p:cNvSpPr>
            <a:spLocks noGrp="1"/>
          </p:cNvSpPr>
          <p:nvPr>
            <p:ph type="sldNum" sz="quarter" idx="5"/>
          </p:nvPr>
        </p:nvSpPr>
        <p:spPr/>
        <p:txBody>
          <a:bodyPr/>
          <a:lstStyle/>
          <a:p>
            <a:fld id="{C6534452-CEA1-4B83-98EF-AFFCE50D3A44}" type="slidenum">
              <a:rPr lang="en-US" smtClean="0"/>
              <a:t>14</a:t>
            </a:fld>
            <a:endParaRPr lang="en-US"/>
          </a:p>
        </p:txBody>
      </p:sp>
    </p:spTree>
    <p:extLst>
      <p:ext uri="{BB962C8B-B14F-4D97-AF65-F5344CB8AC3E}">
        <p14:creationId xmlns:p14="http://schemas.microsoft.com/office/powerpoint/2010/main" val="2933067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earlier: I mentioned that there is a misperception that Tribes and Alaska Native Corporations are interchangeable entities. They are not. ANCSA did not eliminate Alaska Native Tribes. I’m repeating that because it’s a really important distinction and often misunderstood.</a:t>
            </a:r>
          </a:p>
          <a:p>
            <a:endParaRPr lang="en-US" dirty="0"/>
          </a:p>
          <a:p>
            <a:r>
              <a:rPr lang="en-US" dirty="0"/>
              <a:t>Another common misperceptions is that Alaska Native Tribes don’t own land. As you now know, they absolutely do.</a:t>
            </a:r>
          </a:p>
          <a:p>
            <a:endParaRPr lang="en-US" dirty="0"/>
          </a:p>
          <a:p>
            <a:r>
              <a:rPr lang="en-US" dirty="0"/>
              <a:t>But because of the </a:t>
            </a:r>
            <a:r>
              <a:rPr lang="en-US" i="1" dirty="0" err="1"/>
              <a:t>Venetie</a:t>
            </a:r>
            <a:r>
              <a:rPr lang="en-US" dirty="0"/>
              <a:t> decision – which said that ANCSA-conveyed lands generally did not qualify as Indian Country – lands owned by Alaska Tribes or Alaska Native Corporations are generally subject to Alaska State environmental laws and regulations. The Tribes are considered “sovereign without territorial jurisdiction.” They can create Tribal codes that affect their Tribal members’ behavior – e.g. you’re prohibited from dumping here – but when it comes to the land itself, the State decides what the acceptable cleanup levels and methods are. When we do our Phase II assessments, the State has to review everything – our scope of work, sampling plan – if it’s a reported site on their database (saw in first slide) we’re required to send the State the Phase II report and data.</a:t>
            </a:r>
          </a:p>
          <a:p>
            <a:endParaRPr lang="en-US" dirty="0"/>
          </a:p>
          <a:p>
            <a:r>
              <a:rPr lang="en-US" dirty="0"/>
              <a:t>This also means we have a hell of a time fulfilling Elements 2 and 4 – because Tribes don’t have enforcement authority over land. We had an EPA PO in R10 argue that Alaska Tribes shouldn’t be allowed to have TRPs because they don’t have territorial jurisdiction.</a:t>
            </a:r>
          </a:p>
          <a:p>
            <a:endParaRPr lang="en-US" dirty="0"/>
          </a:p>
          <a:p>
            <a:r>
              <a:rPr lang="en-US" dirty="0"/>
              <a:t>So long story short, we have some unique legal and regulatory dynamics that don’t always exist elsewhere.</a:t>
            </a:r>
          </a:p>
          <a:p>
            <a:pPr marL="0" indent="0">
              <a:buNone/>
            </a:pPr>
            <a:endParaRPr lang="en-US" dirty="0"/>
          </a:p>
        </p:txBody>
      </p:sp>
      <p:sp>
        <p:nvSpPr>
          <p:cNvPr id="4" name="Slide Number Placeholder 3"/>
          <p:cNvSpPr>
            <a:spLocks noGrp="1"/>
          </p:cNvSpPr>
          <p:nvPr>
            <p:ph type="sldNum" sz="quarter" idx="10"/>
          </p:nvPr>
        </p:nvSpPr>
        <p:spPr/>
        <p:txBody>
          <a:bodyPr/>
          <a:lstStyle/>
          <a:p>
            <a:fld id="{918E763F-0132-436D-B445-C964781BE283}" type="slidenum">
              <a:rPr lang="en-US" smtClean="0"/>
              <a:t>15</a:t>
            </a:fld>
            <a:endParaRPr lang="en-US"/>
          </a:p>
        </p:txBody>
      </p:sp>
    </p:spTree>
    <p:extLst>
      <p:ext uri="{BB962C8B-B14F-4D97-AF65-F5344CB8AC3E}">
        <p14:creationId xmlns:p14="http://schemas.microsoft.com/office/powerpoint/2010/main" val="99848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let’s compare CERCLA against Alaska State environmental law.</a:t>
            </a:r>
          </a:p>
          <a:p>
            <a:r>
              <a:rPr lang="en-US" dirty="0"/>
              <a:t>As we just established, both systems apply to Tribal lands in Alaska.</a:t>
            </a:r>
          </a:p>
          <a:p>
            <a:endParaRPr lang="en-US" dirty="0"/>
          </a:p>
          <a:p>
            <a:r>
              <a:rPr lang="en-US" dirty="0"/>
              <a:t>(1, 2) Both contain strict, joint, and several liability structures for contaminated sites.</a:t>
            </a:r>
          </a:p>
          <a:p>
            <a:r>
              <a:rPr lang="en-US" dirty="0"/>
              <a:t>But they don’t line up neatly.</a:t>
            </a:r>
          </a:p>
          <a:p>
            <a:endParaRPr lang="en-US" dirty="0"/>
          </a:p>
          <a:p>
            <a:r>
              <a:rPr lang="en-US" dirty="0"/>
              <a:t>For example:</a:t>
            </a:r>
          </a:p>
          <a:p>
            <a:r>
              <a:rPr lang="en-US" dirty="0"/>
              <a:t>(3) The EPA Brownfields program was created through CERCLA amendments in 2002.</a:t>
            </a:r>
          </a:p>
          <a:p>
            <a:r>
              <a:rPr lang="en-US" dirty="0"/>
              <a:t>However, Alaska Native Tribes are explicitly excluded from eligibility for EPA competitive brownfield grants under 104(k).</a:t>
            </a:r>
          </a:p>
          <a:p>
            <a:r>
              <a:rPr lang="en-US" dirty="0"/>
              <a:t>Alaska Native Corporations are eligible. But again — those are not the same entities.</a:t>
            </a:r>
          </a:p>
          <a:p>
            <a:endParaRPr lang="en-US" dirty="0"/>
          </a:p>
          <a:p>
            <a:r>
              <a:rPr lang="en-US" dirty="0"/>
              <a:t>(4) Meanwhile Alaska does not have: a state-funded brownfield program, or a voluntary cleanup program. So this significantly limits the funding options Alaska Tribes have to address brownfield sites.</a:t>
            </a:r>
          </a:p>
          <a:p>
            <a:endParaRPr lang="en-US" dirty="0"/>
          </a:p>
          <a:p>
            <a:r>
              <a:rPr lang="en-US" dirty="0"/>
              <a:t>Definitions also differ.</a:t>
            </a:r>
          </a:p>
          <a:p>
            <a:r>
              <a:rPr lang="en-US" dirty="0"/>
              <a:t>(5) Under CERCLA, “person” does not include Tribes.</a:t>
            </a:r>
          </a:p>
          <a:p>
            <a:r>
              <a:rPr lang="en-US" dirty="0"/>
              <a:t>(6) Under Alaska law, the definition is much broader.</a:t>
            </a:r>
          </a:p>
          <a:p>
            <a:r>
              <a:rPr lang="en-US" dirty="0"/>
              <a:t>So there are situations where:</a:t>
            </a:r>
          </a:p>
          <a:p>
            <a:r>
              <a:rPr lang="en-US" dirty="0"/>
              <a:t>the federal government may not treat a Tribe as a potentially responsible party for a brownfield site, but the State of Alaska potentially could.</a:t>
            </a:r>
          </a:p>
          <a:p>
            <a:endParaRPr lang="en-US" dirty="0"/>
          </a:p>
          <a:p>
            <a:r>
              <a:rPr lang="en-US" dirty="0"/>
              <a:t>(7, 8) They both have liability protections for contaminated sites, but those also differ.</a:t>
            </a:r>
          </a:p>
          <a:p>
            <a:r>
              <a:rPr lang="en-US" dirty="0"/>
              <a:t>(9) Federal liability protections for ANCSA-conveyed contaminated sites reference Alaska Native Corporations and “successors in interest” (which could include Tribes that received land from their corporation).</a:t>
            </a:r>
          </a:p>
          <a:p>
            <a:r>
              <a:rPr lang="en-US" dirty="0"/>
              <a:t>(10) State law references Alaska Native Corporations but NOT “successors in interest”. So again, while a Tribe could receive liability relief from the federal government for contaminated ANCSA lands they received, they won’t necessarily receive that same protection under State law.</a:t>
            </a:r>
          </a:p>
          <a:p>
            <a:endParaRPr lang="en-US" dirty="0"/>
          </a:p>
          <a:p>
            <a:r>
              <a:rPr lang="en-US" dirty="0"/>
              <a:t>The point here is not that everyone needs to become environmental attorneys.</a:t>
            </a:r>
          </a:p>
          <a:p>
            <a:r>
              <a:rPr lang="en-US" dirty="0"/>
              <a:t>The point is that navigating these overlapping regulatory systems is a barrier to Tribes doing brownfields work in Alaska.</a:t>
            </a:r>
          </a:p>
          <a:p>
            <a:pPr marL="0" indent="0">
              <a:buNone/>
            </a:pPr>
            <a:endParaRPr lang="en-US" baseline="0" dirty="0"/>
          </a:p>
        </p:txBody>
      </p:sp>
      <p:sp>
        <p:nvSpPr>
          <p:cNvPr id="4" name="Slide Number Placeholder 3"/>
          <p:cNvSpPr>
            <a:spLocks noGrp="1"/>
          </p:cNvSpPr>
          <p:nvPr>
            <p:ph type="sldNum" sz="quarter" idx="10"/>
          </p:nvPr>
        </p:nvSpPr>
        <p:spPr/>
        <p:txBody>
          <a:bodyPr/>
          <a:lstStyle/>
          <a:p>
            <a:fld id="{918E763F-0132-436D-B445-C964781BE283}" type="slidenum">
              <a:rPr lang="en-US" smtClean="0"/>
              <a:t>16</a:t>
            </a:fld>
            <a:endParaRPr lang="en-US"/>
          </a:p>
        </p:txBody>
      </p:sp>
    </p:spTree>
    <p:extLst>
      <p:ext uri="{BB962C8B-B14F-4D97-AF65-F5344CB8AC3E}">
        <p14:creationId xmlns:p14="http://schemas.microsoft.com/office/powerpoint/2010/main" val="1755895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issue that has been heavily debated in Alaska is whether Alaska Tribes can place lands into federal trust.</a:t>
            </a:r>
          </a:p>
          <a:p>
            <a:r>
              <a:rPr lang="en-US" dirty="0"/>
              <a:t>I am not going to walk through every line on this slide because I would like everyone to remain conscious.</a:t>
            </a:r>
          </a:p>
          <a:p>
            <a:r>
              <a:rPr lang="en-US" dirty="0"/>
              <a:t>But what I hope this illustrates is the instability and uncertainty Alaska Tribes have had to navigate with trust lands.</a:t>
            </a:r>
          </a:p>
          <a:p>
            <a:endParaRPr lang="en-US" dirty="0"/>
          </a:p>
          <a:p>
            <a:r>
              <a:rPr lang="en-US" dirty="0"/>
              <a:t>For decades, federal positions have shifted back and forth repeatedly depending on: administrations, solicitor opinions, litigation, and regulatory interpretation. And this matters because land status affects all kinds of things related to brownfields: jurisdiction, redevelopment options, environmental regulation, and long-term planning.</a:t>
            </a:r>
          </a:p>
          <a:p>
            <a:endParaRPr lang="en-US" dirty="0"/>
          </a:p>
          <a:p>
            <a:r>
              <a:rPr lang="en-US" dirty="0"/>
              <a:t>Most recently, in February 2026, DOI formally revoked all prior opinions supporting trust acquisitions in Alaska and indicated it may pursue codifying that prohibition. So this remains a very active and evolving issue.</a:t>
            </a:r>
          </a:p>
          <a:p>
            <a:endParaRPr lang="en-US" baseline="0" dirty="0"/>
          </a:p>
        </p:txBody>
      </p:sp>
      <p:sp>
        <p:nvSpPr>
          <p:cNvPr id="4" name="Slide Number Placeholder 3"/>
          <p:cNvSpPr>
            <a:spLocks noGrp="1"/>
          </p:cNvSpPr>
          <p:nvPr>
            <p:ph type="sldNum" sz="quarter" idx="5"/>
          </p:nvPr>
        </p:nvSpPr>
        <p:spPr/>
        <p:txBody>
          <a:bodyPr/>
          <a:lstStyle/>
          <a:p>
            <a:fld id="{C6534452-CEA1-4B83-98EF-AFFCE50D3A44}" type="slidenum">
              <a:rPr lang="en-US" smtClean="0"/>
              <a:t>17</a:t>
            </a:fld>
            <a:endParaRPr lang="en-US"/>
          </a:p>
        </p:txBody>
      </p:sp>
    </p:spTree>
    <p:extLst>
      <p:ext uri="{BB962C8B-B14F-4D97-AF65-F5344CB8AC3E}">
        <p14:creationId xmlns:p14="http://schemas.microsoft.com/office/powerpoint/2010/main" val="1751986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also not going to go too deep into the legal rabbit hole here.</a:t>
            </a:r>
          </a:p>
          <a:p>
            <a:endParaRPr lang="en-US" dirty="0"/>
          </a:p>
          <a:p>
            <a:r>
              <a:rPr lang="en-US" dirty="0"/>
              <a:t>(1) But one thing that’s important to understand in Alaska is that different federal laws define “Tribe” differently.</a:t>
            </a:r>
          </a:p>
          <a:p>
            <a:r>
              <a:rPr lang="en-US" dirty="0"/>
              <a:t>Depending on which law you’re working under, Alaska Native Corporations may or may not be included in that definition.</a:t>
            </a:r>
          </a:p>
          <a:p>
            <a:r>
              <a:rPr lang="en-US" dirty="0"/>
              <a:t>These definitions affect: eligibility for grants, liability for contamination, redevelopment options, and jurisdiction.</a:t>
            </a:r>
          </a:p>
          <a:p>
            <a:endParaRPr lang="en-US" dirty="0"/>
          </a:p>
          <a:p>
            <a:r>
              <a:rPr lang="en-US" dirty="0"/>
              <a:t>So the very short version here is:</a:t>
            </a:r>
          </a:p>
          <a:p>
            <a:r>
              <a:rPr lang="en-US" dirty="0"/>
              <a:t>Words matter. The way laws are written matters.</a:t>
            </a:r>
          </a:p>
          <a:p>
            <a:r>
              <a:rPr lang="en-US" dirty="0"/>
              <a:t>And in Alaska, those distinctions can have real operational consequences for Tribal contaminated site work.</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C6534452-CEA1-4B83-98EF-AFFCE50D3A44}" type="slidenum">
              <a:rPr lang="en-US" smtClean="0"/>
              <a:t>18</a:t>
            </a:fld>
            <a:endParaRPr lang="en-US"/>
          </a:p>
        </p:txBody>
      </p:sp>
    </p:spTree>
    <p:extLst>
      <p:ext uri="{BB962C8B-B14F-4D97-AF65-F5344CB8AC3E}">
        <p14:creationId xmlns:p14="http://schemas.microsoft.com/office/powerpoint/2010/main" val="2556977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F6B1-1F2A-CCB2-E46B-C6CDF74C2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7084C-6F43-7DCE-AF78-956DD9C10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B5635-185E-F712-2EFB-064D1D8A6B63}"/>
              </a:ext>
            </a:extLst>
          </p:cNvPr>
          <p:cNvSpPr>
            <a:spLocks noGrp="1"/>
          </p:cNvSpPr>
          <p:nvPr>
            <p:ph type="body" idx="1"/>
          </p:nvPr>
        </p:nvSpPr>
        <p:spPr/>
        <p:txBody>
          <a:bodyPr/>
          <a:lstStyle/>
          <a:p>
            <a:r>
              <a:rPr lang="en-US" dirty="0"/>
              <a:t>So to illustrate some of these challenges in practice, here are a couple of case studies from communities we’ve worked with.</a:t>
            </a:r>
          </a:p>
        </p:txBody>
      </p:sp>
      <p:sp>
        <p:nvSpPr>
          <p:cNvPr id="4" name="Slide Number Placeholder 3">
            <a:extLst>
              <a:ext uri="{FF2B5EF4-FFF2-40B4-BE49-F238E27FC236}">
                <a16:creationId xmlns:a16="http://schemas.microsoft.com/office/drawing/2014/main" id="{DCB84970-0C8F-5E94-F721-808153A3CC45}"/>
              </a:ext>
            </a:extLst>
          </p:cNvPr>
          <p:cNvSpPr>
            <a:spLocks noGrp="1"/>
          </p:cNvSpPr>
          <p:nvPr>
            <p:ph type="sldNum" sz="quarter" idx="5"/>
          </p:nvPr>
        </p:nvSpPr>
        <p:spPr/>
        <p:txBody>
          <a:bodyPr/>
          <a:lstStyle/>
          <a:p>
            <a:fld id="{C6534452-CEA1-4B83-98EF-AFFCE50D3A44}" type="slidenum">
              <a:rPr lang="en-US" smtClean="0"/>
              <a:t>19</a:t>
            </a:fld>
            <a:endParaRPr lang="en-US"/>
          </a:p>
        </p:txBody>
      </p:sp>
    </p:spTree>
    <p:extLst>
      <p:ext uri="{BB962C8B-B14F-4D97-AF65-F5344CB8AC3E}">
        <p14:creationId xmlns:p14="http://schemas.microsoft.com/office/powerpoint/2010/main" val="222804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starting big picture: to give a sense of scale, every dot on this map is a reported contaminated site in Alaska.</a:t>
            </a:r>
          </a:p>
          <a:p>
            <a:r>
              <a:rPr lang="en-US" dirty="0"/>
              <a:t>There are around:</a:t>
            </a:r>
          </a:p>
          <a:p>
            <a:r>
              <a:rPr lang="en-US" dirty="0"/>
              <a:t>2,000 active contaminated sites,</a:t>
            </a:r>
          </a:p>
          <a:p>
            <a:r>
              <a:rPr lang="en-US" dirty="0"/>
              <a:t>and roughly 6,000 closed sites in Alaska. A lot of these sites are tied to infrastructure systems: military installations, bulk fuel storage, airports, maintenance facilities, and residential contamination.</a:t>
            </a:r>
          </a:p>
        </p:txBody>
      </p:sp>
      <p:sp>
        <p:nvSpPr>
          <p:cNvPr id="4" name="Slide Number Placeholder 3"/>
          <p:cNvSpPr>
            <a:spLocks noGrp="1"/>
          </p:cNvSpPr>
          <p:nvPr>
            <p:ph type="sldNum" sz="quarter" idx="5"/>
          </p:nvPr>
        </p:nvSpPr>
        <p:spPr/>
        <p:txBody>
          <a:bodyPr/>
          <a:lstStyle/>
          <a:p>
            <a:fld id="{4077B43F-54A4-4125-AB11-79055C5E821B}" type="slidenum">
              <a:rPr lang="en-US" smtClean="0"/>
              <a:t>2</a:t>
            </a:fld>
            <a:endParaRPr lang="en-US"/>
          </a:p>
        </p:txBody>
      </p:sp>
    </p:spTree>
    <p:extLst>
      <p:ext uri="{BB962C8B-B14F-4D97-AF65-F5344CB8AC3E}">
        <p14:creationId xmlns:p14="http://schemas.microsoft.com/office/powerpoint/2010/main" val="2063614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r>
              <a:rPr lang="en-US" dirty="0"/>
              <a:t>As I’ve mentioned, one major barrier in Alaska is simply cost. Here’s an example from the Heinz Salvage Yard site in Gakona. For context, this site was basically a guy’s salvage/dumping yard for all sorts of stuff, like old vehicles, snowmachines, equipment, empty drums, scrap metal, etc. And this site isn’t tiny, but it isn’t huge – the total property size is about 4 acres, with scrap present on part of it. </a:t>
            </a:r>
          </a:p>
          <a:p>
            <a:endParaRPr lang="en-US" dirty="0"/>
          </a:p>
          <a:p>
            <a:r>
              <a:rPr lang="en-US" dirty="0"/>
              <a:t>Just to assess this one site:</a:t>
            </a:r>
          </a:p>
          <a:p>
            <a:pPr marL="171450" indent="-171450">
              <a:buFont typeface="Arial" panose="020B0604020202020204" pitchFamily="34" charset="0"/>
              <a:buChar char="•"/>
            </a:pPr>
            <a:r>
              <a:rPr lang="en-US" dirty="0"/>
              <a:t>the first Phase II assessment cost around $70,000,</a:t>
            </a:r>
          </a:p>
          <a:p>
            <a:pPr marL="171450" indent="-171450">
              <a:buFont typeface="Arial" panose="020B0604020202020204" pitchFamily="34" charset="0"/>
              <a:buChar char="•"/>
            </a:pPr>
            <a:r>
              <a:rPr lang="en-US" dirty="0"/>
              <a:t>the second Phase II cost over $110,000,</a:t>
            </a:r>
          </a:p>
          <a:p>
            <a:pPr marL="171450" indent="-171450">
              <a:buFont typeface="Arial" panose="020B0604020202020204" pitchFamily="34" charset="0"/>
              <a:buChar char="•"/>
            </a:pPr>
            <a:r>
              <a:rPr lang="en-US" dirty="0"/>
              <a:t>and the third Phase II assessment is estimated between about $60,000 and $126,000.</a:t>
            </a:r>
          </a:p>
          <a:p>
            <a:pPr marL="171450" indent="-171450">
              <a:buFont typeface="Arial" panose="020B0604020202020204" pitchFamily="34" charset="0"/>
              <a:buChar char="•"/>
            </a:pPr>
            <a:r>
              <a:rPr lang="en-US" dirty="0"/>
              <a:t>Current cleanup estimates range from roughly: $570,000, to over $1.2 million. So total projected costs are somewhere between: about $810,000, and over $1.5 million.</a:t>
            </a:r>
          </a:p>
          <a:p>
            <a:endParaRPr lang="en-US" dirty="0"/>
          </a:p>
          <a:p>
            <a:r>
              <a:rPr lang="en-US" dirty="0"/>
              <a:t>For the record, Gakona is on the road system. Again, costs become dramatically higher than this for communities off the road system.</a:t>
            </a:r>
          </a:p>
          <a:p>
            <a:endParaRPr lang="en-US" dirty="0"/>
          </a:p>
          <a:p>
            <a:r>
              <a:rPr lang="en-US" dirty="0"/>
              <a:t>These costs create barriers because:</a:t>
            </a:r>
          </a:p>
          <a:p>
            <a:pPr marL="171450" indent="-171450">
              <a:buFont typeface="Arial" panose="020B0604020202020204" pitchFamily="34" charset="0"/>
              <a:buChar char="•"/>
            </a:pPr>
            <a:r>
              <a:rPr lang="en-US" dirty="0"/>
              <a:t>funding caps may not align with actual Alaska costs</a:t>
            </a:r>
          </a:p>
          <a:p>
            <a:pPr marL="171450" indent="-171450">
              <a:buFont typeface="Arial" panose="020B0604020202020204" pitchFamily="34" charset="0"/>
              <a:buChar char="•"/>
            </a:pPr>
            <a:r>
              <a:rPr lang="en-US" dirty="0"/>
              <a:t>This happened on the </a:t>
            </a:r>
            <a:r>
              <a:rPr lang="en-US" dirty="0" err="1"/>
              <a:t>the</a:t>
            </a:r>
            <a:r>
              <a:rPr lang="en-US" dirty="0"/>
              <a:t> Heinz site – projects often require multiple grants over multiple years to complete just one phase – our viable work season is short, the ground is only thawed 3-4 months out of the year</a:t>
            </a:r>
          </a:p>
          <a:p>
            <a:pPr marL="171450" indent="-171450">
              <a:buFont typeface="Arial" panose="020B0604020202020204" pitchFamily="34" charset="0"/>
              <a:buChar char="•"/>
            </a:pPr>
            <a:r>
              <a:rPr lang="en-US" dirty="0"/>
              <a:t>Tribe may not have administrative capacity to manage all of that – often have one IGAP coordinator, sometimes an IGAP assistant, and a Tribal Administrator – and they all wear a ton of hats in the community</a:t>
            </a:r>
          </a:p>
          <a:p>
            <a:pPr marL="171450" indent="-171450">
              <a:buFont typeface="Arial" panose="020B0604020202020204" pitchFamily="34" charset="0"/>
              <a:buChar char="•"/>
            </a:pPr>
            <a:r>
              <a:rPr lang="en-US" dirty="0"/>
              <a:t>and redevelopment economics may not pencil out in the same way they do elsewhere.</a:t>
            </a:r>
          </a:p>
          <a:p>
            <a:endParaRPr lang="en-US" dirty="0"/>
          </a:p>
          <a:p>
            <a:r>
              <a:rPr lang="en-US" dirty="0"/>
              <a:t>We’ve even heard stories of grant proposal reviewers from outside Alaska questioning whether budgets submitted by Alaska Tribes are realistic because the numbers seem so high, they think they’re being inflated, and we’ve heard of Tribes in Alaska getting rejected for grant awards as a result.</a:t>
            </a:r>
          </a:p>
        </p:txBody>
      </p:sp>
      <p:sp>
        <p:nvSpPr>
          <p:cNvPr id="4" name="Slide Number Placeholder 3"/>
          <p:cNvSpPr>
            <a:spLocks noGrp="1"/>
          </p:cNvSpPr>
          <p:nvPr>
            <p:ph type="sldNum" sz="quarter" idx="10"/>
          </p:nvPr>
        </p:nvSpPr>
        <p:spPr/>
        <p:txBody>
          <a:bodyPr/>
          <a:lstStyle/>
          <a:p>
            <a:pPr defTabSz="470962">
              <a:defRPr/>
            </a:pPr>
            <a:fld id="{A8506AF6-D435-43CA-9F8C-86A19E1D5118}" type="slidenum">
              <a:rPr lang="en-US">
                <a:solidFill>
                  <a:prstClr val="black"/>
                </a:solidFill>
                <a:latin typeface="Calibri"/>
              </a:rPr>
              <a:pPr defTabSz="470962">
                <a:defRPr/>
              </a:pPr>
              <a:t>20</a:t>
            </a:fld>
            <a:endParaRPr lang="en-US">
              <a:solidFill>
                <a:prstClr val="black"/>
              </a:solidFill>
              <a:latin typeface="Calibri"/>
            </a:endParaRPr>
          </a:p>
        </p:txBody>
      </p:sp>
    </p:spTree>
    <p:extLst>
      <p:ext uri="{BB962C8B-B14F-4D97-AF65-F5344CB8AC3E}">
        <p14:creationId xmlns:p14="http://schemas.microsoft.com/office/powerpoint/2010/main" val="1323843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law and policy.</a:t>
            </a:r>
          </a:p>
          <a:p>
            <a:r>
              <a:rPr lang="en-US" dirty="0"/>
              <a:t>One example is the Native Village of Tetlin.</a:t>
            </a:r>
          </a:p>
          <a:p>
            <a:r>
              <a:rPr lang="en-US" dirty="0"/>
              <a:t>Tetlin previously had reservation status before ANCSA.</a:t>
            </a:r>
          </a:p>
          <a:p>
            <a:r>
              <a:rPr lang="en-US" dirty="0"/>
              <a:t>During ANCSA negotiations, Tetlin negotiated unique land transfer arrangements.</a:t>
            </a:r>
          </a:p>
          <a:p>
            <a:r>
              <a:rPr lang="en-US" dirty="0"/>
              <a:t>And the result created some very unusual ownership structures that continue to affect their brownfield work today.</a:t>
            </a:r>
          </a:p>
          <a:p>
            <a:endParaRPr lang="en-US" baseline="0" dirty="0"/>
          </a:p>
        </p:txBody>
      </p:sp>
      <p:sp>
        <p:nvSpPr>
          <p:cNvPr id="4" name="Slide Number Placeholder 3"/>
          <p:cNvSpPr>
            <a:spLocks noGrp="1"/>
          </p:cNvSpPr>
          <p:nvPr>
            <p:ph type="sldNum" sz="quarter" idx="10"/>
          </p:nvPr>
        </p:nvSpPr>
        <p:spPr/>
        <p:txBody>
          <a:bodyPr/>
          <a:lstStyle/>
          <a:p>
            <a:fld id="{918E763F-0132-436D-B445-C964781BE283}" type="slidenum">
              <a:rPr lang="en-US" smtClean="0"/>
              <a:t>21</a:t>
            </a:fld>
            <a:endParaRPr lang="en-US"/>
          </a:p>
        </p:txBody>
      </p:sp>
    </p:spTree>
    <p:extLst>
      <p:ext uri="{BB962C8B-B14F-4D97-AF65-F5344CB8AC3E}">
        <p14:creationId xmlns:p14="http://schemas.microsoft.com/office/powerpoint/2010/main" val="416843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of those terms was the federal land transfer. The Village Corporation got over 700,000 acres transferred to it from the federal government in fee simple status instead of split estates with the Regional Corporation like other areas.</a:t>
            </a:r>
          </a:p>
          <a:p>
            <a:pPr marL="228600" indent="-228600">
              <a:buAutoNum type="arabicParenR"/>
            </a:pPr>
            <a:r>
              <a:rPr lang="en-US" baseline="0" dirty="0"/>
              <a:t>After they received the land, the Village Corporation then transferred the majority of that land to the federally recognized tribe. </a:t>
            </a:r>
          </a:p>
          <a:p>
            <a:pPr marL="228600" indent="-228600">
              <a:buAutoNum type="arabicParenR"/>
            </a:pPr>
            <a:r>
              <a:rPr lang="en-US" baseline="0" dirty="0"/>
              <a:t>The blue section is what the Village Corp kept</a:t>
            </a:r>
          </a:p>
          <a:p>
            <a:pPr marL="228600" indent="-228600">
              <a:buAutoNum type="arabicParenR"/>
            </a:pPr>
            <a:r>
              <a:rPr lang="en-US" baseline="0" dirty="0"/>
              <a:t>The yellow section is what the Native Village got. So the Village, a federally recognized tribe in Alaska owns land in fee simple status. If some of the land around their village is contaminated, what barriers to reuse is Tetlin looking at? </a:t>
            </a:r>
          </a:p>
          <a:p>
            <a:endParaRPr lang="en-US" baseline="0" dirty="0"/>
          </a:p>
        </p:txBody>
      </p:sp>
      <p:sp>
        <p:nvSpPr>
          <p:cNvPr id="4" name="Slide Number Placeholder 3"/>
          <p:cNvSpPr>
            <a:spLocks noGrp="1"/>
          </p:cNvSpPr>
          <p:nvPr>
            <p:ph type="sldNum" sz="quarter" idx="10"/>
          </p:nvPr>
        </p:nvSpPr>
        <p:spPr/>
        <p:txBody>
          <a:bodyPr/>
          <a:lstStyle/>
          <a:p>
            <a:fld id="{918E763F-0132-436D-B445-C964781BE283}" type="slidenum">
              <a:rPr lang="en-US" smtClean="0"/>
              <a:t>22</a:t>
            </a:fld>
            <a:endParaRPr lang="en-US"/>
          </a:p>
        </p:txBody>
      </p:sp>
    </p:spTree>
    <p:extLst>
      <p:ext uri="{BB962C8B-B14F-4D97-AF65-F5344CB8AC3E}">
        <p14:creationId xmlns:p14="http://schemas.microsoft.com/office/powerpoint/2010/main" val="301972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481" indent="-235481" defTabSz="941923">
              <a:buFontTx/>
              <a:buAutoNum type="arabicParenR"/>
              <a:defRPr/>
            </a:pPr>
            <a:r>
              <a:rPr lang="en-US" baseline="0" dirty="0"/>
              <a:t>First, is the challenge with finding funding for a reuse. </a:t>
            </a:r>
          </a:p>
          <a:p>
            <a:pPr marL="235481" indent="-235481" defTabSz="941923">
              <a:buFontTx/>
              <a:buAutoNum type="arabicParenR"/>
              <a:defRPr/>
            </a:pPr>
            <a:r>
              <a:rPr lang="en-US" baseline="0" dirty="0"/>
              <a:t>For example, there’s not exactly a developer waiting in the wings to develop a mixed use building in Tetlin, AK. So some policies meant to encourage redevelopment like opportunity zones can be of limited impact. Then there are the challenges with accessing funding for Brownfield assessment and cleanup </a:t>
            </a:r>
          </a:p>
          <a:p>
            <a:pPr marL="235481" indent="-235481" defTabSz="941923">
              <a:buFontTx/>
              <a:buAutoNum type="arabicParenR"/>
              <a:defRPr/>
            </a:pPr>
            <a:r>
              <a:rPr lang="en-US" baseline="0" dirty="0"/>
              <a:t>The 128(a) funding </a:t>
            </a:r>
          </a:p>
          <a:p>
            <a:pPr marL="235481" indent="-235481" defTabSz="941923">
              <a:buFontTx/>
              <a:buAutoNum type="arabicParenR"/>
              <a:defRPr/>
            </a:pPr>
            <a:r>
              <a:rPr lang="en-US" baseline="0" dirty="0"/>
              <a:t>has traditionally not been enough to fund a capacity building program and address contaminated sites, </a:t>
            </a:r>
          </a:p>
          <a:p>
            <a:pPr marL="235481" indent="-235481" defTabSz="941923">
              <a:buFontTx/>
              <a:buAutoNum type="arabicParenR"/>
              <a:defRPr/>
            </a:pPr>
            <a:r>
              <a:rPr lang="en-US" baseline="0" dirty="0"/>
              <a:t>and 128(a) is technically not supposed to be used for site specific work on lands owned by the grantee</a:t>
            </a:r>
          </a:p>
          <a:p>
            <a:pPr marL="235481" indent="-235481" defTabSz="941923">
              <a:buFontTx/>
              <a:buAutoNum type="arabicParenR"/>
              <a:defRPr/>
            </a:pPr>
            <a:r>
              <a:rPr lang="en-US" baseline="0" dirty="0"/>
              <a:t>Because of the 104(k) exclusion of Alaska Tribes, </a:t>
            </a:r>
          </a:p>
          <a:p>
            <a:pPr marL="235481" indent="-235481" defTabSz="941923">
              <a:buFontTx/>
              <a:buAutoNum type="arabicParenR"/>
              <a:defRPr/>
            </a:pPr>
            <a:r>
              <a:rPr lang="en-US" baseline="0" dirty="0"/>
              <a:t>the Native Village cannot apply for an EPA Competitive grant on their own at all </a:t>
            </a:r>
          </a:p>
          <a:p>
            <a:pPr marL="235481" indent="-235481" defTabSz="941923">
              <a:buFontTx/>
              <a:buAutoNum type="arabicParenR"/>
              <a:defRPr/>
            </a:pPr>
            <a:r>
              <a:rPr lang="en-US" baseline="0" dirty="0"/>
              <a:t>Instead Tribes in Alaska are often told that they could partner with their Alaska Native Village Corporation </a:t>
            </a:r>
          </a:p>
          <a:p>
            <a:pPr marL="235481" indent="-235481" defTabSz="941923">
              <a:buFontTx/>
              <a:buAutoNum type="arabicParenR"/>
              <a:defRPr/>
            </a:pPr>
            <a:r>
              <a:rPr lang="en-US" baseline="0" dirty="0"/>
              <a:t>That assumes that that village corporation has the capacity to administer the grant. Not all do. </a:t>
            </a:r>
          </a:p>
          <a:p>
            <a:pPr marL="235481" indent="-235481" defTabSz="941923">
              <a:buFontTx/>
              <a:buAutoNum type="arabicParenR"/>
              <a:defRPr/>
            </a:pPr>
            <a:r>
              <a:rPr lang="en-US" baseline="0" dirty="0"/>
              <a:t>If the Village Corp is a Potentially Responsible Party, they are not eligible to apply for Brownfield funding and </a:t>
            </a:r>
          </a:p>
          <a:p>
            <a:pPr marL="235481" indent="-235481" defTabSz="941923">
              <a:buFontTx/>
              <a:buAutoNum type="arabicParenR"/>
              <a:defRPr/>
            </a:pPr>
            <a:r>
              <a:rPr lang="en-US" baseline="0" dirty="0"/>
              <a:t>The Village Corp could refuse to partner because they do not get along with the Tribe</a:t>
            </a:r>
          </a:p>
          <a:p>
            <a:pPr marL="235481" indent="-235481" defTabSz="941923">
              <a:buFontTx/>
              <a:buAutoNum type="arabicParenR"/>
              <a:defRPr/>
            </a:pPr>
            <a:r>
              <a:rPr lang="en-US" baseline="0" dirty="0"/>
              <a:t>or the Corp could refuse to partner due to liability fears.</a:t>
            </a:r>
          </a:p>
          <a:p>
            <a:pPr marL="235481" indent="-235481" defTabSz="941923">
              <a:buFontTx/>
              <a:buAutoNum type="arabicParenR"/>
              <a:defRPr/>
            </a:pPr>
            <a:r>
              <a:rPr lang="en-US" baseline="0" dirty="0"/>
              <a:t>They are also told they could partner with their Alaska Native Regional Corporation </a:t>
            </a:r>
          </a:p>
          <a:p>
            <a:pPr marL="235481" indent="-235481" defTabSz="941923">
              <a:buFontTx/>
              <a:buAutoNum type="arabicParenR"/>
              <a:defRPr/>
            </a:pPr>
            <a:r>
              <a:rPr lang="en-US" baseline="0" dirty="0"/>
              <a:t>All of the above issues with Village Corporations also apply to Regionals, and</a:t>
            </a:r>
          </a:p>
          <a:p>
            <a:pPr marL="235481" indent="-235481" defTabSz="941923">
              <a:buFontTx/>
              <a:buAutoNum type="arabicParenR"/>
              <a:defRPr/>
            </a:pPr>
            <a:r>
              <a:rPr lang="en-US" baseline="0" dirty="0"/>
              <a:t>Specifically for villages like Tetlin, they are not associated with a Regional Corporation because of how they negotiated ANCSA. Lastly, in Brownfields, the applicant must be the owner for competitive cleanup grants. </a:t>
            </a:r>
          </a:p>
          <a:p>
            <a:pPr marL="235481" marR="0" indent="-235481" algn="l" defTabSz="941923" rtl="0" eaLnBrk="1" fontAlgn="auto" latinLnBrk="0" hangingPunct="1">
              <a:lnSpc>
                <a:spcPct val="100000"/>
              </a:lnSpc>
              <a:spcBef>
                <a:spcPts val="0"/>
              </a:spcBef>
              <a:spcAft>
                <a:spcPts val="0"/>
              </a:spcAft>
              <a:buClrTx/>
              <a:buSzTx/>
              <a:buFontTx/>
              <a:buAutoNum type="arabicParenR"/>
              <a:tabLst/>
              <a:defRPr/>
            </a:pPr>
            <a:r>
              <a:rPr lang="en-US" baseline="0" dirty="0"/>
              <a:t>If the landowner is the tribe and not the Alaska Native Corporation how would an Alaska Native Corporation apply for a cleanup grant for a property they do not own? </a:t>
            </a:r>
          </a:p>
          <a:p>
            <a:pPr marL="235481" marR="0" indent="-235481" algn="l" defTabSz="941923" rtl="0" eaLnBrk="1" fontAlgn="auto" latinLnBrk="0" hangingPunct="1">
              <a:lnSpc>
                <a:spcPct val="100000"/>
              </a:lnSpc>
              <a:spcBef>
                <a:spcPts val="0"/>
              </a:spcBef>
              <a:spcAft>
                <a:spcPts val="0"/>
              </a:spcAft>
              <a:buClrTx/>
              <a:buSzTx/>
              <a:buFontTx/>
              <a:buAutoNum type="arabicParenR"/>
              <a:tabLst/>
              <a:defRPr/>
            </a:pPr>
            <a:r>
              <a:rPr lang="en-US" baseline="0" dirty="0"/>
              <a:t>They could technically go for a Targeted Brownfield Assessment (TBA) </a:t>
            </a:r>
          </a:p>
          <a:p>
            <a:pPr marL="235481" indent="-235481" defTabSz="941923">
              <a:buFontTx/>
              <a:buAutoNum type="arabicParenR"/>
              <a:defRPr/>
            </a:pPr>
            <a:r>
              <a:rPr lang="en-US" baseline="0" dirty="0"/>
              <a:t>but that would only get them through assessment because TBAs don’t do cleanups. Tetlin got a TBA…and then struggled to find resources for cleanup. </a:t>
            </a:r>
          </a:p>
          <a:p>
            <a:pPr marL="235481" indent="-235481" defTabSz="941923">
              <a:buFontTx/>
              <a:buAutoNum type="arabicParenR"/>
              <a:defRPr/>
            </a:pPr>
            <a:r>
              <a:rPr lang="en-US" baseline="0" dirty="0"/>
              <a:t>They could apply to the State of Alaska DEC Brownfield Assessment and Cleanup services, which they have done. But that has its own challenges. </a:t>
            </a:r>
          </a:p>
          <a:p>
            <a:pPr marL="235481" indent="-235481" defTabSz="941923">
              <a:buFontTx/>
              <a:buAutoNum type="arabicParenR"/>
              <a:defRPr/>
            </a:pPr>
            <a:r>
              <a:rPr lang="en-US" baseline="0" dirty="0"/>
              <a:t>DEC’s funding is limited</a:t>
            </a:r>
          </a:p>
          <a:p>
            <a:pPr marL="235481" indent="-235481" defTabSz="941923">
              <a:buFontTx/>
              <a:buAutoNum type="arabicParenR"/>
              <a:defRPr/>
            </a:pPr>
            <a:r>
              <a:rPr lang="en-US" baseline="0" dirty="0"/>
              <a:t>its still competitive within the state. </a:t>
            </a:r>
          </a:p>
          <a:p>
            <a:pPr marL="235481" indent="-235481" defTabSz="941923">
              <a:buFontTx/>
              <a:buAutoNum type="arabicParenR"/>
              <a:defRPr/>
            </a:pPr>
            <a:r>
              <a:rPr lang="en-US" baseline="0" dirty="0"/>
              <a:t>And with the time limit imposed by the field season because there is snow on the ground for 6+months out of the year, relying on only DEC funding can take a very, very long time. </a:t>
            </a:r>
          </a:p>
          <a:p>
            <a:pPr marL="235481" indent="-235481" defTabSz="941923">
              <a:buFontTx/>
              <a:buAutoNum type="arabicParenR"/>
              <a:defRPr/>
            </a:pPr>
            <a:endParaRPr lang="en-US" baseline="0" dirty="0"/>
          </a:p>
          <a:p>
            <a:pPr marL="0" indent="0" defTabSz="941923">
              <a:buFontTx/>
              <a:buNone/>
              <a:defRPr/>
            </a:pPr>
            <a:r>
              <a:rPr lang="en-US" dirty="0"/>
              <a:t>So this creates situations where communities can spend years trying to piece together even a single pathway toward cleanup and reuse.</a:t>
            </a:r>
            <a:endParaRPr lang="en-US" baseline="0" dirty="0"/>
          </a:p>
        </p:txBody>
      </p:sp>
      <p:sp>
        <p:nvSpPr>
          <p:cNvPr id="4" name="Slide Number Placeholder 3"/>
          <p:cNvSpPr>
            <a:spLocks noGrp="1"/>
          </p:cNvSpPr>
          <p:nvPr>
            <p:ph type="sldNum" sz="quarter" idx="10"/>
          </p:nvPr>
        </p:nvSpPr>
        <p:spPr/>
        <p:txBody>
          <a:bodyPr/>
          <a:lstStyle/>
          <a:p>
            <a:fld id="{918E763F-0132-436D-B445-C964781BE283}" type="slidenum">
              <a:rPr lang="en-US" smtClean="0"/>
              <a:t>23</a:t>
            </a:fld>
            <a:endParaRPr lang="en-US"/>
          </a:p>
        </p:txBody>
      </p:sp>
    </p:spTree>
    <p:extLst>
      <p:ext uri="{BB962C8B-B14F-4D97-AF65-F5344CB8AC3E}">
        <p14:creationId xmlns:p14="http://schemas.microsoft.com/office/powerpoint/2010/main" val="327412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does all of this matter?</a:t>
            </a:r>
          </a:p>
          <a:p>
            <a:r>
              <a:rPr lang="en-US" dirty="0"/>
              <a:t>Because these legal, logistical, and funding structures have real consequences for Tribes.</a:t>
            </a:r>
          </a:p>
          <a:p>
            <a:r>
              <a:rPr lang="en-US" dirty="0"/>
              <a:t>In our experience, EPA Region 10 staff have really tried to work within the systems they have to help Tribes in Alaska.</a:t>
            </a:r>
          </a:p>
          <a:p>
            <a:r>
              <a:rPr lang="en-US" dirty="0"/>
              <a:t>But the broader system still creates disproportionate burdens for Alaska Tribes.</a:t>
            </a:r>
          </a:p>
          <a:p>
            <a:endParaRPr lang="en-US" dirty="0"/>
          </a:p>
          <a:p>
            <a:r>
              <a:rPr lang="en-US" dirty="0"/>
              <a:t>The result is that some communities remain stuck with contamination for: years, decades, or even generations.</a:t>
            </a:r>
          </a:p>
          <a:p>
            <a:endParaRPr lang="en-US" dirty="0"/>
          </a:p>
          <a:p>
            <a:r>
              <a:rPr lang="en-US" dirty="0"/>
              <a:t>But that would be an extremely depressing ending to this presentation, so I want to spend some time talking about the work Tribes in Alaska ARE doing to move sites toward cleanup, planning, and reuse.</a:t>
            </a:r>
          </a:p>
          <a:p>
            <a:endParaRPr lang="en-US" dirty="0"/>
          </a:p>
          <a:p>
            <a:endParaRPr lang="en-US" dirty="0"/>
          </a:p>
        </p:txBody>
      </p:sp>
      <p:sp>
        <p:nvSpPr>
          <p:cNvPr id="4" name="Slide Number Placeholder 3"/>
          <p:cNvSpPr>
            <a:spLocks noGrp="1"/>
          </p:cNvSpPr>
          <p:nvPr>
            <p:ph type="sldNum" sz="quarter" idx="5"/>
          </p:nvPr>
        </p:nvSpPr>
        <p:spPr/>
        <p:txBody>
          <a:bodyPr/>
          <a:lstStyle/>
          <a:p>
            <a:fld id="{4077B43F-54A4-4125-AB11-79055C5E821B}" type="slidenum">
              <a:rPr lang="en-US" smtClean="0"/>
              <a:t>24</a:t>
            </a:fld>
            <a:endParaRPr lang="en-US"/>
          </a:p>
        </p:txBody>
      </p:sp>
    </p:spTree>
    <p:extLst>
      <p:ext uri="{BB962C8B-B14F-4D97-AF65-F5344CB8AC3E}">
        <p14:creationId xmlns:p14="http://schemas.microsoft.com/office/powerpoint/2010/main" val="576628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share an example from the community of Golovin. This was a project that the Tribal TAB program supported. </a:t>
            </a:r>
          </a:p>
        </p:txBody>
      </p:sp>
      <p:sp>
        <p:nvSpPr>
          <p:cNvPr id="4" name="Slide Number Placeholder 3"/>
          <p:cNvSpPr>
            <a:spLocks noGrp="1"/>
          </p:cNvSpPr>
          <p:nvPr>
            <p:ph type="sldNum" sz="quarter" idx="5"/>
          </p:nvPr>
        </p:nvSpPr>
        <p:spPr/>
        <p:txBody>
          <a:bodyPr/>
          <a:lstStyle/>
          <a:p>
            <a:fld id="{4077B43F-54A4-4125-AB11-79055C5E821B}" type="slidenum">
              <a:rPr lang="en-US" smtClean="0"/>
              <a:t>25</a:t>
            </a:fld>
            <a:endParaRPr lang="en-US"/>
          </a:p>
        </p:txBody>
      </p:sp>
    </p:spTree>
    <p:extLst>
      <p:ext uri="{BB962C8B-B14F-4D97-AF65-F5344CB8AC3E}">
        <p14:creationId xmlns:p14="http://schemas.microsoft.com/office/powerpoint/2010/main" val="1339850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D28C-7F6A-164E-5320-14294612D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11485-C681-1566-EB84-3A74144BA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6F625-B2F6-BF8A-4127-00F155B233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Golovin is a community of about 190 people on a narrow spit of land on Norton Sound. There’s water on both sides of the community, and nearly all their critical infrastructure is located in a flood zone.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Golovin reached out to Tribal TAB for assistance, the community had been concerned for some time about several legacy contaminated sites, but they had identified three sites in the heart of their community that were particularly concerning to them: (1) the former fish processing plant, (2) a former washeteria, and (3) their old landfill site. They had been working closely with their regional TRP, which is a Tribal Health Organization called Kawerak (located in Nome), on these sites, and felt ready to have a community-wide conversation about next steps. We’re close collaborators with the Kawerak team, so Tribal TAB got pulled in to help facilitate that conversation.</a:t>
            </a:r>
          </a:p>
        </p:txBody>
      </p:sp>
      <p:sp>
        <p:nvSpPr>
          <p:cNvPr id="4" name="Slide Number Placeholder 3">
            <a:extLst>
              <a:ext uri="{FF2B5EF4-FFF2-40B4-BE49-F238E27FC236}">
                <a16:creationId xmlns:a16="http://schemas.microsoft.com/office/drawing/2014/main" id="{C995818D-4AA5-CD4B-E92E-20EFC0EEB587}"/>
              </a:ext>
            </a:extLst>
          </p:cNvPr>
          <p:cNvSpPr>
            <a:spLocks noGrp="1"/>
          </p:cNvSpPr>
          <p:nvPr>
            <p:ph type="sldNum" sz="quarter" idx="5"/>
          </p:nvPr>
        </p:nvSpPr>
        <p:spPr/>
        <p:txBody>
          <a:bodyPr/>
          <a:lstStyle/>
          <a:p>
            <a:fld id="{4077B43F-54A4-4125-AB11-79055C5E821B}" type="slidenum">
              <a:rPr lang="en-US" smtClean="0"/>
              <a:t>26</a:t>
            </a:fld>
            <a:endParaRPr lang="en-US"/>
          </a:p>
        </p:txBody>
      </p:sp>
    </p:spTree>
    <p:extLst>
      <p:ext uri="{BB962C8B-B14F-4D97-AF65-F5344CB8AC3E}">
        <p14:creationId xmlns:p14="http://schemas.microsoft.com/office/powerpoint/2010/main" val="727483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talk more about our involvement in a moment, but I wanted to start out by showing this short video. In 2023 a team of Tribal TAB folks, including ANTHC, KSU, and the Indigenous Design and Planning Institute (UNM) visited Golovin, and ANTHC’s videography team documented our visit, focusing in on the fish plant site. It’s pretty short, about five minutes, and it provides some good context and information for Golovin and what they’re dealing with there.</a:t>
            </a:r>
          </a:p>
          <a:p>
            <a:endParaRPr lang="en-US" dirty="0"/>
          </a:p>
        </p:txBody>
      </p:sp>
      <p:sp>
        <p:nvSpPr>
          <p:cNvPr id="4" name="Slide Number Placeholder 3"/>
          <p:cNvSpPr>
            <a:spLocks noGrp="1"/>
          </p:cNvSpPr>
          <p:nvPr>
            <p:ph type="sldNum" sz="quarter" idx="5"/>
          </p:nvPr>
        </p:nvSpPr>
        <p:spPr/>
        <p:txBody>
          <a:bodyPr/>
          <a:lstStyle/>
          <a:p>
            <a:fld id="{C6534452-CEA1-4B83-98EF-AFFCE50D3A44}" type="slidenum">
              <a:rPr lang="en-US" smtClean="0"/>
              <a:t>27</a:t>
            </a:fld>
            <a:endParaRPr lang="en-US"/>
          </a:p>
        </p:txBody>
      </p:sp>
    </p:spTree>
    <p:extLst>
      <p:ext uri="{BB962C8B-B14F-4D97-AF65-F5344CB8AC3E}">
        <p14:creationId xmlns:p14="http://schemas.microsoft.com/office/powerpoint/2010/main" val="2519723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72843-C029-14A7-AA79-C3F4218C9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82991-C5B5-6D36-25A3-B45492599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DF447-9DDF-8941-7F78-EB3DFDA8A505}"/>
              </a:ext>
            </a:extLst>
          </p:cNvPr>
          <p:cNvSpPr>
            <a:spLocks noGrp="1"/>
          </p:cNvSpPr>
          <p:nvPr>
            <p:ph type="body" idx="1"/>
          </p:nvPr>
        </p:nvSpPr>
        <p:spPr/>
        <p:txBody>
          <a:bodyPr/>
          <a:lstStyle/>
          <a:p>
            <a:r>
              <a:rPr lang="en-US" dirty="0"/>
              <a:t>As you saw in the video, part of what prompted Golovin to focus on these brownfield sites was the impact of Typhoon </a:t>
            </a:r>
            <a:r>
              <a:rPr lang="en-US" dirty="0" err="1"/>
              <a:t>Merbok</a:t>
            </a:r>
            <a:r>
              <a:rPr lang="en-US" dirty="0"/>
              <a:t> on Golovin in fall of 2022. </a:t>
            </a:r>
            <a:r>
              <a:rPr lang="en-US" dirty="0" err="1"/>
              <a:t>Merbok</a:t>
            </a:r>
            <a:r>
              <a:rPr lang="en-US" dirty="0"/>
              <a:t> brought significant storm surges and flooding to many coastal communities across western Alaska, including Golovin. </a:t>
            </a:r>
          </a:p>
          <a:p>
            <a:endParaRPr lang="en-US" dirty="0"/>
          </a:p>
          <a:p>
            <a:r>
              <a:rPr lang="en-US" dirty="0"/>
              <a:t>When we visited in May 2023, the snow cover was just melting off, so some of the contamination impacts from the storm were revealing themselves. The school playground (in this photo) was fully closed and roped off because without snow cover, it had started smelling so strongly of petroleum from home heating oil tanks and fuel that had been carried there by the floodwaters that it wasn’t safe or usable for the kids to play on.</a:t>
            </a:r>
          </a:p>
          <a:p>
            <a:endParaRPr lang="en-US" dirty="0"/>
          </a:p>
          <a:p>
            <a:r>
              <a:rPr lang="en-US" dirty="0"/>
              <a:t>And for the community, this made contaminated sites feel very immediate and very personal.</a:t>
            </a:r>
          </a:p>
          <a:p>
            <a:r>
              <a:rPr lang="en-US" dirty="0"/>
              <a:t>The conversation shifted from: “How do we eventually address these sites?” to: “What does long-term community safety and infrastructure planning look like, and how do these sites fit into that plan?”</a:t>
            </a:r>
          </a:p>
          <a:p>
            <a:endParaRPr lang="en-US" dirty="0"/>
          </a:p>
        </p:txBody>
      </p:sp>
      <p:sp>
        <p:nvSpPr>
          <p:cNvPr id="4" name="Slide Number Placeholder 3">
            <a:extLst>
              <a:ext uri="{FF2B5EF4-FFF2-40B4-BE49-F238E27FC236}">
                <a16:creationId xmlns:a16="http://schemas.microsoft.com/office/drawing/2014/main" id="{95CE46B9-610A-C537-31DF-96B3A3FA0CDB}"/>
              </a:ext>
            </a:extLst>
          </p:cNvPr>
          <p:cNvSpPr>
            <a:spLocks noGrp="1"/>
          </p:cNvSpPr>
          <p:nvPr>
            <p:ph type="sldNum" sz="quarter" idx="5"/>
          </p:nvPr>
        </p:nvSpPr>
        <p:spPr/>
        <p:txBody>
          <a:bodyPr/>
          <a:lstStyle/>
          <a:p>
            <a:fld id="{4077B43F-54A4-4125-AB11-79055C5E821B}" type="slidenum">
              <a:rPr lang="en-US" smtClean="0"/>
              <a:t>28</a:t>
            </a:fld>
            <a:endParaRPr lang="en-US"/>
          </a:p>
        </p:txBody>
      </p:sp>
    </p:spTree>
    <p:extLst>
      <p:ext uri="{BB962C8B-B14F-4D97-AF65-F5344CB8AC3E}">
        <p14:creationId xmlns:p14="http://schemas.microsoft.com/office/powerpoint/2010/main" val="4151191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the community with this conversation, we pulled together a team of partners including Kawerak (Brandie), Tribal TAB folks from KSU, and the Indigenous Design and Planning Institute at University of New Mexico to facilitate a community visioning and planning dialogue in Golovin, focusing around those three sites.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 spent several days in the community visiting each of the three sites and meeting with residents and Tribal leaders. Our goal with this initial visit was to spend time listening so we could start to understand community 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there was a lot of discussion around values, hopes, community identity, things people wanted to preserve in the community and at these sites. At the same time, they were really concerned about the contamination present on these sites, the potential for future storms, and other waste sites that might affect safety and future development of the community. </a:t>
            </a:r>
          </a:p>
          <a:p>
            <a:endParaRPr lang="en-US" dirty="0"/>
          </a:p>
        </p:txBody>
      </p:sp>
      <p:sp>
        <p:nvSpPr>
          <p:cNvPr id="4" name="Slide Number Placeholder 3"/>
          <p:cNvSpPr>
            <a:spLocks noGrp="1"/>
          </p:cNvSpPr>
          <p:nvPr>
            <p:ph type="sldNum" sz="quarter" idx="5"/>
          </p:nvPr>
        </p:nvSpPr>
        <p:spPr/>
        <p:txBody>
          <a:bodyPr/>
          <a:lstStyle/>
          <a:p>
            <a:fld id="{4077B43F-54A4-4125-AB11-79055C5E821B}" type="slidenum">
              <a:rPr lang="en-US" smtClean="0"/>
              <a:t>29</a:t>
            </a:fld>
            <a:endParaRPr lang="en-US"/>
          </a:p>
        </p:txBody>
      </p:sp>
    </p:spTree>
    <p:extLst>
      <p:ext uri="{BB962C8B-B14F-4D97-AF65-F5344CB8AC3E}">
        <p14:creationId xmlns:p14="http://schemas.microsoft.com/office/powerpoint/2010/main" val="58780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actually in the ground at most of these sites?</a:t>
            </a:r>
          </a:p>
          <a:p>
            <a:r>
              <a:rPr lang="en-US" dirty="0"/>
              <a:t>Usually when I ask this question, someone immediately guesses petroleum, because it’s Alaska – we’re an oil state – they think it’s basically just bubbling out of the ground.</a:t>
            </a:r>
          </a:p>
          <a:p>
            <a:r>
              <a:rPr lang="en-US" dirty="0"/>
              <a:t>(1) And they are correct. Not about the bubbling part, but about 75% of active contaminated sites in Alaska do involve petroleum contamination. Usually diesel. That’s not surprising when you think about Alaska’s infrastructure history.</a:t>
            </a:r>
          </a:p>
          <a:p>
            <a:endParaRPr lang="en-US" dirty="0"/>
          </a:p>
          <a:p>
            <a:r>
              <a:rPr lang="en-US" dirty="0"/>
              <a:t>We have: bulk fuel storage facilities in most rural communities, aging tanks that are logistically difficult to replace or maintain, residential home heating oil systems that are prone to failure, power generation infrastructure, and historical spills.</a:t>
            </a:r>
          </a:p>
          <a:p>
            <a:endParaRPr lang="en-US" dirty="0"/>
          </a:p>
          <a:p>
            <a:r>
              <a:rPr lang="en-US" dirty="0"/>
              <a:t>(2, 3, 4, 5) After petroleum, common contaminants include: VOCs, metals, PFAS, and explosives or munitions contamination associated with military sites.</a:t>
            </a:r>
          </a:p>
          <a:p>
            <a:r>
              <a:rPr lang="en-US" dirty="0"/>
              <a:t>But petroleum is really the dominant contamination story in Alaska.</a:t>
            </a:r>
          </a:p>
          <a:p>
            <a:endParaRPr lang="en-US" dirty="0"/>
          </a:p>
          <a:p>
            <a:r>
              <a:rPr lang="en-US" dirty="0"/>
              <a:t>At first glance, many of these contaminated sites may not seem wildly different from sites elsewhere in the country. But there are a number of realities in Alaska that make this work much more complicated in practice, so let’s talk about those.</a:t>
            </a:r>
          </a:p>
          <a:p>
            <a:pPr marL="0" indent="0">
              <a:buNone/>
            </a:pPr>
            <a:endParaRPr lang="en-US" baseline="0" dirty="0"/>
          </a:p>
        </p:txBody>
      </p:sp>
      <p:sp>
        <p:nvSpPr>
          <p:cNvPr id="4" name="Slide Number Placeholder 3"/>
          <p:cNvSpPr>
            <a:spLocks noGrp="1"/>
          </p:cNvSpPr>
          <p:nvPr>
            <p:ph type="sldNum" sz="quarter" idx="5"/>
          </p:nvPr>
        </p:nvSpPr>
        <p:spPr/>
        <p:txBody>
          <a:bodyPr/>
          <a:lstStyle/>
          <a:p>
            <a:fld id="{B8649DAF-093F-4482-AA38-346E9A2DEE94}" type="slidenum">
              <a:rPr lang="en-US" noProof="0" smtClean="0"/>
              <a:t>3</a:t>
            </a:fld>
            <a:endParaRPr lang="en-US" noProof="0" dirty="0"/>
          </a:p>
        </p:txBody>
      </p:sp>
    </p:spTree>
    <p:extLst>
      <p:ext uri="{BB962C8B-B14F-4D97-AF65-F5344CB8AC3E}">
        <p14:creationId xmlns:p14="http://schemas.microsoft.com/office/powerpoint/2010/main" val="2165582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D3907-F7B6-0BE8-F5DB-730FA51BE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27F04-6C83-ED3E-0791-A3E470A1E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F11E1-DE83-4026-46C6-CB934E4C79AE}"/>
              </a:ext>
            </a:extLst>
          </p:cNvPr>
          <p:cNvSpPr>
            <a:spLocks noGrp="1"/>
          </p:cNvSpPr>
          <p:nvPr>
            <p:ph type="body" idx="1"/>
          </p:nvPr>
        </p:nvSpPr>
        <p:spPr/>
        <p:txBody>
          <a:bodyPr/>
          <a:lstStyle/>
          <a:p>
            <a:r>
              <a:rPr lang="en-US" dirty="0"/>
              <a:t>Toward the end of our week there, Carol (IGAP Coordinator) called a community-wide meeting where people shared their concerns about the fish plant, washeteria, and old landfill, and how these sites might fit into their future priorities for the community. To get the conversation going, we first asked everyone to talk about what they love about Golovin. </a:t>
            </a:r>
          </a:p>
        </p:txBody>
      </p:sp>
      <p:sp>
        <p:nvSpPr>
          <p:cNvPr id="4" name="Slide Number Placeholder 3">
            <a:extLst>
              <a:ext uri="{FF2B5EF4-FFF2-40B4-BE49-F238E27FC236}">
                <a16:creationId xmlns:a16="http://schemas.microsoft.com/office/drawing/2014/main" id="{CB657E7B-89F2-B41D-E89A-B733BCA63C7A}"/>
              </a:ext>
            </a:extLst>
          </p:cNvPr>
          <p:cNvSpPr>
            <a:spLocks noGrp="1"/>
          </p:cNvSpPr>
          <p:nvPr>
            <p:ph type="sldNum" sz="quarter" idx="5"/>
          </p:nvPr>
        </p:nvSpPr>
        <p:spPr/>
        <p:txBody>
          <a:bodyPr/>
          <a:lstStyle/>
          <a:p>
            <a:fld id="{4077B43F-54A4-4125-AB11-79055C5E821B}" type="slidenum">
              <a:rPr lang="en-US" smtClean="0"/>
              <a:t>30</a:t>
            </a:fld>
            <a:endParaRPr lang="en-US"/>
          </a:p>
        </p:txBody>
      </p:sp>
    </p:spTree>
    <p:extLst>
      <p:ext uri="{BB962C8B-B14F-4D97-AF65-F5344CB8AC3E}">
        <p14:creationId xmlns:p14="http://schemas.microsoft.com/office/powerpoint/2010/main" val="4058753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5B85-6AC0-4C9D-9F65-58F679601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4143C-1694-8281-F78B-936316AB7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DCD45-B9A7-C220-2E52-C0E7E4B54747}"/>
              </a:ext>
            </a:extLst>
          </p:cNvPr>
          <p:cNvSpPr>
            <a:spLocks noGrp="1"/>
          </p:cNvSpPr>
          <p:nvPr>
            <p:ph type="body" idx="1"/>
          </p:nvPr>
        </p:nvSpPr>
        <p:spPr/>
        <p:txBody>
          <a:bodyPr/>
          <a:lstStyle/>
          <a:p>
            <a:r>
              <a:rPr lang="en-US" dirty="0"/>
              <a:t>The screenshot was a little blurry, but you can see here that people highlighted places they care about deeply: subsistence areas, beaches, family homes, and gathering spaces. We asked them to draw these places on paper, and also draw any areas that they felt might need attention and TLC through further community planning. The kids at the meeting got really into this part, which was awesome.</a:t>
            </a:r>
          </a:p>
        </p:txBody>
      </p:sp>
      <p:sp>
        <p:nvSpPr>
          <p:cNvPr id="4" name="Slide Number Placeholder 3">
            <a:extLst>
              <a:ext uri="{FF2B5EF4-FFF2-40B4-BE49-F238E27FC236}">
                <a16:creationId xmlns:a16="http://schemas.microsoft.com/office/drawing/2014/main" id="{723A3DE0-F2E5-60E3-1D52-85466C344498}"/>
              </a:ext>
            </a:extLst>
          </p:cNvPr>
          <p:cNvSpPr>
            <a:spLocks noGrp="1"/>
          </p:cNvSpPr>
          <p:nvPr>
            <p:ph type="sldNum" sz="quarter" idx="5"/>
          </p:nvPr>
        </p:nvSpPr>
        <p:spPr/>
        <p:txBody>
          <a:bodyPr/>
          <a:lstStyle/>
          <a:p>
            <a:fld id="{4077B43F-54A4-4125-AB11-79055C5E821B}" type="slidenum">
              <a:rPr lang="en-US" smtClean="0"/>
              <a:t>31</a:t>
            </a:fld>
            <a:endParaRPr lang="en-US"/>
          </a:p>
        </p:txBody>
      </p:sp>
    </p:spTree>
    <p:extLst>
      <p:ext uri="{BB962C8B-B14F-4D97-AF65-F5344CB8AC3E}">
        <p14:creationId xmlns:p14="http://schemas.microsoft.com/office/powerpoint/2010/main" val="424236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this initial conversation was for the community to start thinking about how these three contaminated sites might support future development and infrastructure needs once those contamination issues are addressed. The outcome of our initial visit was a community planning report, put together by IDPI, that documented the conversation, the community’s priorities, and explored potential future uses for their three focus sites.</a:t>
            </a:r>
          </a:p>
        </p:txBody>
      </p:sp>
      <p:sp>
        <p:nvSpPr>
          <p:cNvPr id="4" name="Slide Number Placeholder 3"/>
          <p:cNvSpPr>
            <a:spLocks noGrp="1"/>
          </p:cNvSpPr>
          <p:nvPr>
            <p:ph type="sldNum" sz="quarter" idx="5"/>
          </p:nvPr>
        </p:nvSpPr>
        <p:spPr/>
        <p:txBody>
          <a:bodyPr/>
          <a:lstStyle/>
          <a:p>
            <a:fld id="{4077B43F-54A4-4125-AB11-79055C5E821B}" type="slidenum">
              <a:rPr lang="en-US" smtClean="0"/>
              <a:t>32</a:t>
            </a:fld>
            <a:endParaRPr lang="en-US"/>
          </a:p>
        </p:txBody>
      </p:sp>
    </p:spTree>
    <p:extLst>
      <p:ext uri="{BB962C8B-B14F-4D97-AF65-F5344CB8AC3E}">
        <p14:creationId xmlns:p14="http://schemas.microsoft.com/office/powerpoint/2010/main" val="2871427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07EE7-3512-1EA8-2C96-68D11529C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3F399-BAAD-4362-E4B5-6730762C9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4D6D3-1704-8275-5C9B-81BA8AA3782E}"/>
              </a:ext>
            </a:extLst>
          </p:cNvPr>
          <p:cNvSpPr>
            <a:spLocks noGrp="1"/>
          </p:cNvSpPr>
          <p:nvPr>
            <p:ph type="body" idx="1"/>
          </p:nvPr>
        </p:nvSpPr>
        <p:spPr/>
        <p:txBody>
          <a:bodyPr/>
          <a:lstStyle/>
          <a:p>
            <a:r>
              <a:rPr lang="en-US" dirty="0"/>
              <a:t>The report included redevelopment ideas and planning concepts that could help inform the community’s future infrastructure decisions. Here’s an example from the old landfill site – that’s what it looks like now…</a:t>
            </a:r>
          </a:p>
        </p:txBody>
      </p:sp>
      <p:sp>
        <p:nvSpPr>
          <p:cNvPr id="4" name="Slide Number Placeholder 3">
            <a:extLst>
              <a:ext uri="{FF2B5EF4-FFF2-40B4-BE49-F238E27FC236}">
                <a16:creationId xmlns:a16="http://schemas.microsoft.com/office/drawing/2014/main" id="{E15D741E-37FF-FFFA-70D5-1FC017651A3F}"/>
              </a:ext>
            </a:extLst>
          </p:cNvPr>
          <p:cNvSpPr>
            <a:spLocks noGrp="1"/>
          </p:cNvSpPr>
          <p:nvPr>
            <p:ph type="sldNum" sz="quarter" idx="5"/>
          </p:nvPr>
        </p:nvSpPr>
        <p:spPr/>
        <p:txBody>
          <a:bodyPr/>
          <a:lstStyle/>
          <a:p>
            <a:fld id="{4077B43F-54A4-4125-AB11-79055C5E821B}" type="slidenum">
              <a:rPr lang="en-US" smtClean="0"/>
              <a:t>33</a:t>
            </a:fld>
            <a:endParaRPr lang="en-US"/>
          </a:p>
        </p:txBody>
      </p:sp>
    </p:spTree>
    <p:extLst>
      <p:ext uri="{BB962C8B-B14F-4D97-AF65-F5344CB8AC3E}">
        <p14:creationId xmlns:p14="http://schemas.microsoft.com/office/powerpoint/2010/main" val="1430162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one rendering of what it could look like, based on what the community shared they wanted to see in Golovin in the future. These ideas came directly from what people said they loved about Golovin: subsistence, time with family on the beach, gathering spaces, and the ways of life they want to see supported through future community infrastructure.</a:t>
            </a:r>
          </a:p>
          <a:p>
            <a:endParaRPr lang="en-US" dirty="0"/>
          </a:p>
          <a:p>
            <a:r>
              <a:rPr lang="en-US" dirty="0"/>
              <a:t>(Boat landing, picnic area for the beach, shelter/smoke house)</a:t>
            </a:r>
          </a:p>
          <a:p>
            <a:endParaRPr lang="en-US" dirty="0"/>
          </a:p>
          <a:p>
            <a:r>
              <a:rPr lang="en-US" dirty="0"/>
              <a:t>Obviously when we talk about redevelopment on contaminated sites, we have to remain realistic. Engineering constraints, erosion, contamination type and severity all matter, and not every site can support every type of redevelopment.</a:t>
            </a:r>
          </a:p>
          <a:p>
            <a:r>
              <a:rPr lang="en-US" dirty="0"/>
              <a:t>But contaminated sites can still become opportunities for communities to think intentionally about future land use, which Golovin is doing exceptionally well.</a:t>
            </a:r>
          </a:p>
          <a:p>
            <a:endParaRPr lang="en-US" dirty="0"/>
          </a:p>
        </p:txBody>
      </p:sp>
      <p:sp>
        <p:nvSpPr>
          <p:cNvPr id="4" name="Slide Number Placeholder 3"/>
          <p:cNvSpPr>
            <a:spLocks noGrp="1"/>
          </p:cNvSpPr>
          <p:nvPr>
            <p:ph type="sldNum" sz="quarter" idx="5"/>
          </p:nvPr>
        </p:nvSpPr>
        <p:spPr/>
        <p:txBody>
          <a:bodyPr/>
          <a:lstStyle/>
          <a:p>
            <a:fld id="{4077B43F-54A4-4125-AB11-79055C5E821B}" type="slidenum">
              <a:rPr lang="en-US" smtClean="0"/>
              <a:t>34</a:t>
            </a:fld>
            <a:endParaRPr lang="en-US"/>
          </a:p>
        </p:txBody>
      </p:sp>
    </p:spTree>
    <p:extLst>
      <p:ext uri="{BB962C8B-B14F-4D97-AF65-F5344CB8AC3E}">
        <p14:creationId xmlns:p14="http://schemas.microsoft.com/office/powerpoint/2010/main" val="1611045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long-term conversations in Golovin, and they’re still ongoing, but since our visit the Tribe has been using this report, and the renderings IDPI created for each site, to help guide their planning and visioning conversations, to ensure that the Tribe’s priorities and values are centered. </a:t>
            </a:r>
          </a:p>
          <a:p>
            <a:endParaRPr lang="en-US" dirty="0"/>
          </a:p>
          <a:p>
            <a:r>
              <a:rPr lang="en-US" dirty="0"/>
              <a:t>One reason I like the Golovin example is because it reframes brownfield sites from being only liabilities. They can also become opportunities for communities to shape future infrastructure around community values. And that’s especially important in places like Golovin that are already facing challenges like climate impacts, erosion, flooding, and infrastructure transitions.</a:t>
            </a:r>
          </a:p>
          <a:p>
            <a:endParaRPr lang="en-US" dirty="0"/>
          </a:p>
        </p:txBody>
      </p:sp>
      <p:sp>
        <p:nvSpPr>
          <p:cNvPr id="4" name="Slide Number Placeholder 3"/>
          <p:cNvSpPr>
            <a:spLocks noGrp="1"/>
          </p:cNvSpPr>
          <p:nvPr>
            <p:ph type="sldNum" sz="quarter" idx="5"/>
          </p:nvPr>
        </p:nvSpPr>
        <p:spPr/>
        <p:txBody>
          <a:bodyPr/>
          <a:lstStyle/>
          <a:p>
            <a:fld id="{C6534452-CEA1-4B83-98EF-AFFCE50D3A44}" type="slidenum">
              <a:rPr lang="en-US" smtClean="0"/>
              <a:t>35</a:t>
            </a:fld>
            <a:endParaRPr lang="en-US"/>
          </a:p>
        </p:txBody>
      </p:sp>
    </p:spTree>
    <p:extLst>
      <p:ext uri="{BB962C8B-B14F-4D97-AF65-F5344CB8AC3E}">
        <p14:creationId xmlns:p14="http://schemas.microsoft.com/office/powerpoint/2010/main" val="833938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A6280-B59E-ECB0-5666-D32397E26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3DBF4-5CA9-A130-A970-8ECF7AF2A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D58CD-33A1-44F8-1D14-CA5525B32805}"/>
              </a:ext>
            </a:extLst>
          </p:cNvPr>
          <p:cNvSpPr>
            <a:spLocks noGrp="1"/>
          </p:cNvSpPr>
          <p:nvPr>
            <p:ph type="body" idx="1"/>
          </p:nvPr>
        </p:nvSpPr>
        <p:spPr/>
        <p:txBody>
          <a:bodyPr/>
          <a:lstStyle/>
          <a:p>
            <a:r>
              <a:rPr lang="en-US" dirty="0"/>
              <a:t>As you saw in the video, Kawerak helped the Tribe secure BIA and FEMA funding to demolish the old fish plant building. We happened to be visiting Golovin on the day they started that demolition.</a:t>
            </a:r>
          </a:p>
          <a:p>
            <a:r>
              <a:rPr lang="en-US" dirty="0"/>
              <a:t>The fish plant building is now gone.</a:t>
            </a:r>
          </a:p>
          <a:p>
            <a:r>
              <a:rPr lang="en-US" dirty="0"/>
              <a:t>And on the right is part of the community’s vision for what they hope the site could eventually become (Golovin is on the Iditarod trail, so note the sled dogs).</a:t>
            </a:r>
          </a:p>
          <a:p>
            <a:r>
              <a:rPr lang="en-US" dirty="0"/>
              <a:t>So while these processes can be slow and complicated in Alaska, Tribes ARE making progress on brownfield sites. We just have to jump some different hurdles and remain creative and persistent.</a:t>
            </a:r>
          </a:p>
          <a:p>
            <a:endParaRPr lang="en-US" dirty="0"/>
          </a:p>
        </p:txBody>
      </p:sp>
      <p:sp>
        <p:nvSpPr>
          <p:cNvPr id="4" name="Slide Number Placeholder 3">
            <a:extLst>
              <a:ext uri="{FF2B5EF4-FFF2-40B4-BE49-F238E27FC236}">
                <a16:creationId xmlns:a16="http://schemas.microsoft.com/office/drawing/2014/main" id="{8AF5C148-DA17-FC66-7509-BAAE5FD0CEF3}"/>
              </a:ext>
            </a:extLst>
          </p:cNvPr>
          <p:cNvSpPr>
            <a:spLocks noGrp="1"/>
          </p:cNvSpPr>
          <p:nvPr>
            <p:ph type="sldNum" sz="quarter" idx="5"/>
          </p:nvPr>
        </p:nvSpPr>
        <p:spPr/>
        <p:txBody>
          <a:bodyPr/>
          <a:lstStyle/>
          <a:p>
            <a:fld id="{4077B43F-54A4-4125-AB11-79055C5E821B}" type="slidenum">
              <a:rPr lang="en-US" smtClean="0"/>
              <a:t>36</a:t>
            </a:fld>
            <a:endParaRPr lang="en-US"/>
          </a:p>
        </p:txBody>
      </p:sp>
    </p:spTree>
    <p:extLst>
      <p:ext uri="{BB962C8B-B14F-4D97-AF65-F5344CB8AC3E}">
        <p14:creationId xmlns:p14="http://schemas.microsoft.com/office/powerpoint/2010/main" val="2173795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wrap up, I also wanted to briefly mention a couple other projects our program has been working on that connect to contaminated sites work in Alaska.</a:t>
            </a:r>
          </a:p>
          <a:p>
            <a:endParaRPr lang="en-US" dirty="0"/>
          </a:p>
          <a:p>
            <a:r>
              <a:rPr lang="en-US" dirty="0"/>
              <a:t>One is an ANCSA-focused podcast project we’ve been developing in partnership with Tribal TAB and Rosebay Audio. The goal of the podcast is to help make some of these complicated issues around ANCSA-conveyed contaminated lands more accessible and understandable — especially through Tribal stories, community experiences, and conversations with people directly involved in that work. A lot of the legal and policy dynamics I touched on today can feel extremely abstract until you hear how they actually affect communities and real projects on the ground. It’s going to be a six-episode limited series and we’re planning for it to release this fall, so keep an eye out for that.</a:t>
            </a:r>
          </a:p>
          <a:p>
            <a:endParaRPr lang="en-US" dirty="0"/>
          </a:p>
          <a:p>
            <a:r>
              <a:rPr lang="en-US" dirty="0"/>
              <a:t>We’re also working on a statewide Landscape Assessment of the impacts of contaminated sites on Tribes in Alaska.</a:t>
            </a:r>
          </a:p>
          <a:p>
            <a:r>
              <a:rPr lang="en-US" dirty="0"/>
              <a:t>That project is looking more broadly at contaminated site trends, community needs, environmental risks, and infrastructure pressures across Alaska.</a:t>
            </a:r>
          </a:p>
          <a:p>
            <a:r>
              <a:rPr lang="en-US" dirty="0"/>
              <a:t>Part of the goal is to better understand where barriers exist to contaminated site work, where resources are lacking, and how those constraints are intersecting for Alaska Tribal communities. Basically this presentation, but more thorough. This has never been documented before in a single, comprehensive resource. This will be a longer-term project over the next four years or so – we’re just starting to kick off the community outreach and data collection phase this year.</a:t>
            </a:r>
          </a:p>
          <a:p>
            <a:endParaRPr lang="en-US" dirty="0"/>
          </a:p>
          <a:p>
            <a:r>
              <a:rPr lang="en-US" dirty="0"/>
              <a:t>So if anyone is interested in either of those projects afterward, I’d be happy to talk more.</a:t>
            </a:r>
          </a:p>
          <a:p>
            <a:endParaRPr lang="en-US" dirty="0"/>
          </a:p>
        </p:txBody>
      </p:sp>
      <p:sp>
        <p:nvSpPr>
          <p:cNvPr id="4" name="Slide Number Placeholder 3"/>
          <p:cNvSpPr>
            <a:spLocks noGrp="1"/>
          </p:cNvSpPr>
          <p:nvPr>
            <p:ph type="sldNum" sz="quarter" idx="5"/>
          </p:nvPr>
        </p:nvSpPr>
        <p:spPr/>
        <p:txBody>
          <a:bodyPr/>
          <a:lstStyle/>
          <a:p>
            <a:fld id="{C6534452-CEA1-4B83-98EF-AFFCE50D3A44}" type="slidenum">
              <a:rPr lang="en-US" smtClean="0"/>
              <a:t>37</a:t>
            </a:fld>
            <a:endParaRPr lang="en-US"/>
          </a:p>
        </p:txBody>
      </p:sp>
    </p:spTree>
    <p:extLst>
      <p:ext uri="{BB962C8B-B14F-4D97-AF65-F5344CB8AC3E}">
        <p14:creationId xmlns:p14="http://schemas.microsoft.com/office/powerpoint/2010/main" val="1481024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with that, thank you all so much. I’m happy to open it up for questions and discussion, and other Alaska folks, please feel free to chime in with your own thoughts.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B43F-54A4-4125-AB11-79055C5E82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995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off, with demographics and infrastructure.</a:t>
            </a:r>
          </a:p>
        </p:txBody>
      </p:sp>
      <p:sp>
        <p:nvSpPr>
          <p:cNvPr id="4" name="Slide Number Placeholder 3"/>
          <p:cNvSpPr>
            <a:spLocks noGrp="1"/>
          </p:cNvSpPr>
          <p:nvPr>
            <p:ph type="sldNum" sz="quarter" idx="5"/>
          </p:nvPr>
        </p:nvSpPr>
        <p:spPr/>
        <p:txBody>
          <a:bodyPr/>
          <a:lstStyle/>
          <a:p>
            <a:fld id="{C6534452-CEA1-4B83-98EF-AFFCE50D3A44}" type="slidenum">
              <a:rPr lang="en-US" smtClean="0"/>
              <a:t>4</a:t>
            </a:fld>
            <a:endParaRPr lang="en-US"/>
          </a:p>
        </p:txBody>
      </p:sp>
    </p:spTree>
    <p:extLst>
      <p:ext uri="{BB962C8B-B14F-4D97-AF65-F5344CB8AC3E}">
        <p14:creationId xmlns:p14="http://schemas.microsoft.com/office/powerpoint/2010/main" val="338698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r>
              <a:rPr lang="en-US" dirty="0"/>
              <a:t>First: size.</a:t>
            </a:r>
          </a:p>
          <a:p>
            <a:r>
              <a:rPr lang="en-US" dirty="0"/>
              <a:t>Usually when people see Alaska on a U.S. map, it looks like this tiny little afterthought tucked down in the corner by Hawaii.</a:t>
            </a:r>
          </a:p>
          <a:p>
            <a:r>
              <a:rPr lang="en-US" dirty="0"/>
              <a:t>(1) But in reality, this is Alaska at proportional scale compared to the contiguous U.S. states.</a:t>
            </a:r>
          </a:p>
          <a:p>
            <a:endParaRPr lang="en-US" dirty="0"/>
          </a:p>
          <a:p>
            <a:r>
              <a:rPr lang="en-US" dirty="0"/>
              <a:t>And that scale does matter because every environmental project in Alaska is shaped by: distance, logistics, transportation, and mobilization costs.</a:t>
            </a:r>
          </a:p>
          <a:p>
            <a:r>
              <a:rPr lang="en-US" dirty="0"/>
              <a:t>If you’re trying to move equipment, people, sampling supplies, or contaminated material across a state this large with very limited infrastructure, costs increase quickly.</a:t>
            </a:r>
          </a:p>
          <a:p>
            <a:endParaRPr lang="en-US" dirty="0"/>
          </a:p>
        </p:txBody>
      </p:sp>
      <p:sp>
        <p:nvSpPr>
          <p:cNvPr id="4" name="Slide Number Placeholder 3"/>
          <p:cNvSpPr>
            <a:spLocks noGrp="1"/>
          </p:cNvSpPr>
          <p:nvPr>
            <p:ph type="sldNum" sz="quarter" idx="10"/>
          </p:nvPr>
        </p:nvSpPr>
        <p:spPr/>
        <p:txBody>
          <a:bodyPr/>
          <a:lstStyle/>
          <a:p>
            <a:pPr defTabSz="470962">
              <a:defRPr/>
            </a:pPr>
            <a:fld id="{A8506AF6-D435-43CA-9F8C-86A19E1D5118}" type="slidenum">
              <a:rPr lang="en-US">
                <a:solidFill>
                  <a:prstClr val="black"/>
                </a:solidFill>
                <a:latin typeface="Calibri"/>
              </a:rPr>
              <a:pPr defTabSz="470962">
                <a:defRPr/>
              </a:pPr>
              <a:t>5</a:t>
            </a:fld>
            <a:endParaRPr lang="en-US">
              <a:solidFill>
                <a:prstClr val="black"/>
              </a:solidFill>
              <a:latin typeface="Calibri"/>
            </a:endParaRPr>
          </a:p>
        </p:txBody>
      </p:sp>
    </p:spTree>
    <p:extLst>
      <p:ext uri="{BB962C8B-B14F-4D97-AF65-F5344CB8AC3E}">
        <p14:creationId xmlns:p14="http://schemas.microsoft.com/office/powerpoint/2010/main" val="47434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half of Alaska Native people live in smaller rural communities like the ones shown on this map.</a:t>
            </a:r>
          </a:p>
          <a:p>
            <a:r>
              <a:rPr lang="en-US" dirty="0"/>
              <a:t>And the blue lines are our road system.</a:t>
            </a:r>
          </a:p>
          <a:p>
            <a:r>
              <a:rPr lang="en-US" dirty="0"/>
              <a:t>So as you can see, most communities in Alaska are not connected to the road system.</a:t>
            </a:r>
          </a:p>
          <a:p>
            <a:r>
              <a:rPr lang="en-US" dirty="0"/>
              <a:t>Around 86% of communities can only be reached by: plane, boat, snowmachine, or in some cases seasonal ice roads.</a:t>
            </a:r>
          </a:p>
          <a:p>
            <a:r>
              <a:rPr lang="en-US" dirty="0"/>
              <a:t>Many of these communities have populations under 500 people.</a:t>
            </a:r>
          </a:p>
          <a:p>
            <a:r>
              <a:rPr lang="en-US" dirty="0"/>
              <a:t>That remoteness affects all parts of our brownfields projects: cleanup costs, disposal options, staffing, equipment transport, emergency response times, redevelopment options, and long-term operations and maintenance.</a:t>
            </a:r>
          </a:p>
          <a:p>
            <a:endParaRPr lang="en-US" dirty="0"/>
          </a:p>
          <a:p>
            <a:r>
              <a:rPr lang="en-US" dirty="0"/>
              <a:t>Even getting a consultant or drill rig to a community can become a major expense. In the Aleutians, some communities are only serviced by barges twice a year – so if you don’t get a critical piece of equipment onto the springtime barge, you may have missed out on doing work until the following year.</a:t>
            </a: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46268-7B29-46C7-AB9F-AA599EBECB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21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looking at Alaska through more of a demographic lens.</a:t>
            </a:r>
          </a:p>
          <a:p>
            <a:r>
              <a:rPr lang="en-US" dirty="0"/>
              <a:t>Alaska has around 740,000 people total.</a:t>
            </a:r>
          </a:p>
          <a:p>
            <a:r>
              <a:rPr lang="en-US" dirty="0"/>
              <a:t>(1) It also has the highest percentage of American Indian and Alaska Native peoples in the country, at around 16% of our state population, and much higher than that in many rural census areas.</a:t>
            </a:r>
          </a:p>
          <a:p>
            <a:r>
              <a:rPr lang="en-US" dirty="0"/>
              <a:t>We also have 229 federally recognized Tribes, which is almost 40% of the federally recognized Tribes in the United States.</a:t>
            </a:r>
          </a:p>
          <a:p>
            <a:endParaRPr lang="en-US" dirty="0"/>
          </a:p>
        </p:txBody>
      </p:sp>
      <p:sp>
        <p:nvSpPr>
          <p:cNvPr id="4" name="Slide Number Placeholder 3"/>
          <p:cNvSpPr>
            <a:spLocks noGrp="1"/>
          </p:cNvSpPr>
          <p:nvPr>
            <p:ph type="sldNum" sz="quarter" idx="5"/>
          </p:nvPr>
        </p:nvSpPr>
        <p:spPr/>
        <p:txBody>
          <a:bodyPr/>
          <a:lstStyle/>
          <a:p>
            <a:fld id="{C6534452-CEA1-4B83-98EF-AFFCE50D3A44}" type="slidenum">
              <a:rPr lang="en-US" smtClean="0"/>
              <a:t>7</a:t>
            </a:fld>
            <a:endParaRPr lang="en-US"/>
          </a:p>
        </p:txBody>
      </p:sp>
    </p:spTree>
    <p:extLst>
      <p:ext uri="{BB962C8B-B14F-4D97-AF65-F5344CB8AC3E}">
        <p14:creationId xmlns:p14="http://schemas.microsoft.com/office/powerpoint/2010/main" val="1242839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was originally created under EPA’s Justice40 initiative, which has since been eliminated. But the data is still relevant.</a:t>
            </a:r>
          </a:p>
          <a:p>
            <a:endParaRPr lang="en-US" dirty="0"/>
          </a:p>
          <a:p>
            <a:r>
              <a:rPr lang="en-US" dirty="0"/>
              <a:t>The darker blue areas represent communities that EPA has identified as more disadvantaged. And you can see that a lot of those areas overlap with rural Alaska.</a:t>
            </a:r>
          </a:p>
          <a:p>
            <a:endParaRPr lang="en-US" dirty="0"/>
          </a:p>
          <a:p>
            <a:r>
              <a:rPr lang="en-US" dirty="0"/>
              <a:t>An Alaska economist named Scott Goldsmith created the term “remote rural economy” to describe the economic structure in many of these regions. And it’s important to understand that this structure is somewhat different than what many people may be used to, because a lot of rural Alaska economies are a mix of: subsistence activities, seasonal work, and cash.</a:t>
            </a:r>
          </a:p>
          <a:p>
            <a:endParaRPr lang="en-US" dirty="0"/>
          </a:p>
          <a:p>
            <a:r>
              <a:rPr lang="en-US" dirty="0"/>
              <a:t>That matters for brownfields work, because while subsistence-based systems are incredibly valuable and resilient, contaminated site work requires cash. Tribes have to pay for assessments, cleanups, engineering, mobilization, demolition, disposal, and redevelopment. So Tribal communities in Alaska are often trying to navigate expensive contaminated site problems with perhaps a more constrained financial capacity.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E763F-0132-436D-B445-C964781BE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686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mention capacity, because we hear all the time from Tribes that this is one of their top barriers to doing contaminated site work.</a:t>
            </a:r>
          </a:p>
          <a:p>
            <a:endParaRPr lang="en-US" dirty="0"/>
          </a:p>
          <a:p>
            <a:r>
              <a:rPr lang="en-US" dirty="0"/>
              <a:t>1. Small Tribal communities are often assumed to have administrative capabilities similar to those in your average American municipality, but in reality, in most cases, a single Tribal administrator manages several roles for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There may be one, occasionally two environmental coordinators for the Tribe, who are funded through a small federal grant program. They work on a wide scope of environmental issues in the community, so they are typically not subject matter specialists.</a:t>
            </a:r>
          </a:p>
          <a:p>
            <a:endParaRPr lang="en-US" dirty="0"/>
          </a:p>
          <a:p>
            <a:r>
              <a:rPr lang="en-US" dirty="0"/>
              <a:t>3. It is uncommon for them to have formal training coming into the job in things like soil and water sampling. Training requires money and time, or the Tribal could hire an outside contractor, which will involve more money and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Due to the pressures of the few paid roles that do exist in rural communities (including local politics), turnover can be quite high in these positions, which leads to frequent loss of knowledge and experience.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534452-CEA1-4B83-98EF-AFFCE50D3A44}" type="slidenum">
              <a:rPr lang="en-US" smtClean="0"/>
              <a:t>9</a:t>
            </a:fld>
            <a:endParaRPr lang="en-US"/>
          </a:p>
        </p:txBody>
      </p:sp>
    </p:spTree>
    <p:extLst>
      <p:ext uri="{BB962C8B-B14F-4D97-AF65-F5344CB8AC3E}">
        <p14:creationId xmlns:p14="http://schemas.microsoft.com/office/powerpoint/2010/main" val="151380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B42A-D7A2-9821-D3C2-6286CD3092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35794-74EE-89F3-76E6-A195580610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6BE853-63DD-D220-092A-0375B9D98C05}"/>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5" name="Footer Placeholder 4">
            <a:extLst>
              <a:ext uri="{FF2B5EF4-FFF2-40B4-BE49-F238E27FC236}">
                <a16:creationId xmlns:a16="http://schemas.microsoft.com/office/drawing/2014/main" id="{9B311B3F-F676-2669-D7E4-025F7F8D7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654AF-B305-5B1D-782B-5C30EAEE585C}"/>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309529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97C5-D0CD-E699-FED6-80BAD72AA4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DBD351-58BD-4478-0AF0-1F6182CFA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A184A-18E5-126C-7D2E-3DE4ADE38F3B}"/>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5" name="Footer Placeholder 4">
            <a:extLst>
              <a:ext uri="{FF2B5EF4-FFF2-40B4-BE49-F238E27FC236}">
                <a16:creationId xmlns:a16="http://schemas.microsoft.com/office/drawing/2014/main" id="{EEC33ABC-8FA7-0574-8466-D684E0324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D9EF1-6333-9286-3056-71BACA6D3C6D}"/>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61657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438210-CD7B-9350-BD77-DAEA6DE9A3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818358-E866-D36B-1C3C-B4BBE37CCF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13723-4814-020E-2701-D96CE78F5F3B}"/>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5" name="Footer Placeholder 4">
            <a:extLst>
              <a:ext uri="{FF2B5EF4-FFF2-40B4-BE49-F238E27FC236}">
                <a16:creationId xmlns:a16="http://schemas.microsoft.com/office/drawing/2014/main" id="{755A24D9-6E6B-522A-5619-24A75B3C4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5FBC1-B5C5-60BC-00AC-9E078009C413}"/>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274751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noProof="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id="{402BCAE3-72EC-4098-A211-3555BFDE9329}"/>
              </a:ext>
              <a:ext uri="{C183D7F6-B498-43B3-948B-1728B52AA6E4}">
                <adec:decorative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id="{94A08494-9C0E-4AAF-BE9A-166FE994DABC}"/>
              </a:ext>
              <a:ext uri="{C183D7F6-B498-43B3-948B-1728B52AA6E4}">
                <adec:decorative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id="{698FE6A1-AEF7-4FD7-A689-908A6B9CC06E}"/>
              </a:ext>
              <a:ext uri="{C183D7F6-B498-43B3-948B-1728B52AA6E4}">
                <adec:decorative xmlns:adec="http://schemas.microsoft.com/office/drawing/2017/decorative" val="1"/>
              </a:ext>
            </a:extLst>
          </p:cNvPr>
          <p:cNvCxnSpPr>
            <a:cxnSpLocks/>
          </p:cNvCxnSpPr>
          <p:nvPr userDrawn="1"/>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id="{636DD6E3-6313-40D8-B03E-60E2E5A6979D}"/>
              </a:ext>
              <a:ext uri="{C183D7F6-B498-43B3-948B-1728B52AA6E4}">
                <adec:decorative xmlns:adec="http://schemas.microsoft.com/office/drawing/2017/decorative" val="1"/>
              </a:ext>
            </a:extLst>
          </p:cNvPr>
          <p:cNvCxnSpPr>
            <a:cxnSpLocks/>
          </p:cNvCxnSpPr>
          <p:nvPr userDrawn="1"/>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77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F0AA-631A-6E34-64B3-4B39A0CC6E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152E8A-D5AC-8AD0-D673-B93922E20A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AAAE4-41EE-39F8-267E-51F58F118149}"/>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5" name="Footer Placeholder 4">
            <a:extLst>
              <a:ext uri="{FF2B5EF4-FFF2-40B4-BE49-F238E27FC236}">
                <a16:creationId xmlns:a16="http://schemas.microsoft.com/office/drawing/2014/main" id="{D7F8F8E5-062A-25F5-5DA5-85999D8CA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6124E-ECE0-A135-B5A7-7521A03A4EDF}"/>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2548128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F51-D747-2BDF-DC71-C9D4F2992B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EB890A-B6A6-5D66-6F07-B57FC2F6ED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EAF8D-8C40-DB96-B1A1-DD5C09CA2B8F}"/>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5" name="Footer Placeholder 4">
            <a:extLst>
              <a:ext uri="{FF2B5EF4-FFF2-40B4-BE49-F238E27FC236}">
                <a16:creationId xmlns:a16="http://schemas.microsoft.com/office/drawing/2014/main" id="{CF6CFB42-897E-27CB-41B8-A10A64786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79E56-43B1-3CE0-8D11-E9C1B2CE4B7B}"/>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4172081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D4F3-3013-91A7-D1F1-F53E74ED3D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1B2CD9-C5C6-591C-74F5-696F1233CD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5F0DCA-929A-202A-1CEF-56C8AAF5E6E8}"/>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5" name="Footer Placeholder 4">
            <a:extLst>
              <a:ext uri="{FF2B5EF4-FFF2-40B4-BE49-F238E27FC236}">
                <a16:creationId xmlns:a16="http://schemas.microsoft.com/office/drawing/2014/main" id="{48A8D03A-6A38-2AA5-B1A8-DB872B28C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9BAF2-6E3F-290C-F7DC-DFF91C871011}"/>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1643782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2F60-D085-19FE-1C74-A311FB049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07CF9B-4054-F74A-143F-040943A0E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92EDC-C831-E62D-156F-134D9EF849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32F8E-BB82-24EA-30D5-946ECFFF834E}"/>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6" name="Footer Placeholder 5">
            <a:extLst>
              <a:ext uri="{FF2B5EF4-FFF2-40B4-BE49-F238E27FC236}">
                <a16:creationId xmlns:a16="http://schemas.microsoft.com/office/drawing/2014/main" id="{CC568BF9-EAFC-4AA9-61C9-009BB6FBA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89FD9-D31C-A02F-9139-0AC735146F2E}"/>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2595548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093C-13F7-6547-8EE0-EB3FAC77FC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B2399B-ECBA-59C2-E5CE-A4209F7392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288B5-BEA3-1295-EA65-208A77F4DE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76CD57-C29F-B141-925E-41A03F0575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640216-A3FE-871D-7B59-C12657A25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A9F14-61CF-AEA7-5679-BCD464D0B2CF}"/>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8" name="Footer Placeholder 7">
            <a:extLst>
              <a:ext uri="{FF2B5EF4-FFF2-40B4-BE49-F238E27FC236}">
                <a16:creationId xmlns:a16="http://schemas.microsoft.com/office/drawing/2014/main" id="{5FAFB704-8D22-014A-944D-7FC4453C27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840652-C81E-2801-AFD0-CB56CCBAE77F}"/>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2267115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7EB7-E8B0-564F-AEE7-9968FBD3FA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68219B-2057-6629-59A5-0CCBC27CCC97}"/>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4" name="Footer Placeholder 3">
            <a:extLst>
              <a:ext uri="{FF2B5EF4-FFF2-40B4-BE49-F238E27FC236}">
                <a16:creationId xmlns:a16="http://schemas.microsoft.com/office/drawing/2014/main" id="{DAD08299-5C07-224E-3953-CE5B196140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971A33-F144-A97B-1562-2407E416FCE1}"/>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2170266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5FBBF-457F-2235-4D5E-2435CDB70F46}"/>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3" name="Footer Placeholder 2">
            <a:extLst>
              <a:ext uri="{FF2B5EF4-FFF2-40B4-BE49-F238E27FC236}">
                <a16:creationId xmlns:a16="http://schemas.microsoft.com/office/drawing/2014/main" id="{ABB4A2E3-16E3-4466-355A-AFDCDEBDA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B0C78-72CD-416B-B83E-6F1E25345D00}"/>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811103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4AF32-9D7B-A756-8FC9-281A207C1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46E7-B7BC-834C-EBC1-558F13E9DE9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D58AB3-25E7-2961-CFAF-8A1F0DB37DDC}"/>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5" name="Footer Placeholder 4">
            <a:extLst>
              <a:ext uri="{FF2B5EF4-FFF2-40B4-BE49-F238E27FC236}">
                <a16:creationId xmlns:a16="http://schemas.microsoft.com/office/drawing/2014/main" id="{5B090217-07A7-08DA-576C-7220FCAE9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84180-FCFB-0E85-29BC-6E2847736EB1}"/>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1455993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5EFCC-303E-B764-BE1F-DFB8869A8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3FF095-F5BD-779A-9BF7-341CB7A438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A7BEFE-896A-E8C6-3FC5-99866F749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8D580-C917-D99E-8200-7CD539A037EC}"/>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6" name="Footer Placeholder 5">
            <a:extLst>
              <a:ext uri="{FF2B5EF4-FFF2-40B4-BE49-F238E27FC236}">
                <a16:creationId xmlns:a16="http://schemas.microsoft.com/office/drawing/2014/main" id="{0F29FBB0-1EBE-C3D1-98D9-A058FB9754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EFB9A9-3314-2F9E-9E64-387216E53A28}"/>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1721963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7DD2-AD0F-4963-FEDA-C01206664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3BE536-3084-03EB-A540-E8F8E961C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BA5B9E-7E22-9EC7-AFCC-FD3B72A69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E59F81-9916-88A8-8565-95BD2C3BDE72}"/>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6" name="Footer Placeholder 5">
            <a:extLst>
              <a:ext uri="{FF2B5EF4-FFF2-40B4-BE49-F238E27FC236}">
                <a16:creationId xmlns:a16="http://schemas.microsoft.com/office/drawing/2014/main" id="{C01BECCA-1BEF-54C1-C15B-51343168A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279F0-0EC7-5D46-A520-55DAD30E7E18}"/>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145568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1AA5-E159-02C8-441F-B998ECC002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C3413A-C9C3-ECDC-6DA1-F742BA35AE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22322-80B0-10C5-3CF6-0E551DE578EB}"/>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5" name="Footer Placeholder 4">
            <a:extLst>
              <a:ext uri="{FF2B5EF4-FFF2-40B4-BE49-F238E27FC236}">
                <a16:creationId xmlns:a16="http://schemas.microsoft.com/office/drawing/2014/main" id="{6ED16292-98CD-B897-0587-30160AA50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0B13D-517C-BC78-E914-9E2CC15C15B7}"/>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4185309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1492E-ECD1-C452-88EA-A6B46CE126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120B1-30BA-E066-6A8F-27F174D66E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F0A46-4D78-7E9B-C033-15992ACD8705}"/>
              </a:ext>
            </a:extLst>
          </p:cNvPr>
          <p:cNvSpPr>
            <a:spLocks noGrp="1"/>
          </p:cNvSpPr>
          <p:nvPr>
            <p:ph type="dt" sz="half" idx="10"/>
          </p:nvPr>
        </p:nvSpPr>
        <p:spPr/>
        <p:txBody>
          <a:bodyPr/>
          <a:lstStyle/>
          <a:p>
            <a:fld id="{DC3EA42C-EF30-4063-9F73-75E0DFF3CA7F}" type="datetimeFigureOut">
              <a:rPr lang="en-US" smtClean="0"/>
              <a:t>5/6/2026</a:t>
            </a:fld>
            <a:endParaRPr lang="en-US"/>
          </a:p>
        </p:txBody>
      </p:sp>
      <p:sp>
        <p:nvSpPr>
          <p:cNvPr id="5" name="Footer Placeholder 4">
            <a:extLst>
              <a:ext uri="{FF2B5EF4-FFF2-40B4-BE49-F238E27FC236}">
                <a16:creationId xmlns:a16="http://schemas.microsoft.com/office/drawing/2014/main" id="{9672AE13-20AD-E4F2-FCC1-D265C5FD9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B66CD-B75D-C553-3A20-F654A2C7A778}"/>
              </a:ext>
            </a:extLst>
          </p:cNvPr>
          <p:cNvSpPr>
            <a:spLocks noGrp="1"/>
          </p:cNvSpPr>
          <p:nvPr>
            <p:ph type="sldNum" sz="quarter" idx="12"/>
          </p:nvPr>
        </p:nvSpPr>
        <p:spPr/>
        <p:txBody>
          <a:bodyPr/>
          <a:lstStyle/>
          <a:p>
            <a:fld id="{D5B280F3-AC71-4720-B6ED-BE6D893A5ADB}" type="slidenum">
              <a:rPr lang="en-US" smtClean="0"/>
              <a:t>‹#›</a:t>
            </a:fld>
            <a:endParaRPr lang="en-US"/>
          </a:p>
        </p:txBody>
      </p:sp>
    </p:spTree>
    <p:extLst>
      <p:ext uri="{BB962C8B-B14F-4D97-AF65-F5344CB8AC3E}">
        <p14:creationId xmlns:p14="http://schemas.microsoft.com/office/powerpoint/2010/main" val="1435130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noProof="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id="{402BCAE3-72EC-4098-A211-3555BFDE9329}"/>
              </a:ext>
              <a:ext uri="{C183D7F6-B498-43B3-948B-1728B52AA6E4}">
                <adec:decorative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id="{94A08494-9C0E-4AAF-BE9A-166FE994DABC}"/>
              </a:ext>
              <a:ext uri="{C183D7F6-B498-43B3-948B-1728B52AA6E4}">
                <adec:decorative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id="{698FE6A1-AEF7-4FD7-A689-908A6B9CC06E}"/>
              </a:ext>
              <a:ext uri="{C183D7F6-B498-43B3-948B-1728B52AA6E4}">
                <adec:decorative xmlns:adec="http://schemas.microsoft.com/office/drawing/2017/decorative" val="1"/>
              </a:ext>
            </a:extLst>
          </p:cNvPr>
          <p:cNvCxnSpPr>
            <a:cxnSpLocks/>
          </p:cNvCxnSpPr>
          <p:nvPr userDrawn="1"/>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id="{636DD6E3-6313-40D8-B03E-60E2E5A6979D}"/>
              </a:ext>
              <a:ext uri="{C183D7F6-B498-43B3-948B-1728B52AA6E4}">
                <adec:decorative xmlns:adec="http://schemas.microsoft.com/office/drawing/2017/decorative" val="1"/>
              </a:ext>
            </a:extLst>
          </p:cNvPr>
          <p:cNvCxnSpPr>
            <a:cxnSpLocks/>
          </p:cNvCxnSpPr>
          <p:nvPr userDrawn="1"/>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35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31892-3767-5D6B-F3B1-C98DBC754B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6498A6-B077-A01F-4D7A-78601BD7C8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5CF21C-1537-890D-5F10-02921A8B68A2}"/>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5" name="Footer Placeholder 4">
            <a:extLst>
              <a:ext uri="{FF2B5EF4-FFF2-40B4-BE49-F238E27FC236}">
                <a16:creationId xmlns:a16="http://schemas.microsoft.com/office/drawing/2014/main" id="{F2FA9F6F-9A10-CF18-4814-A9DFF6F24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343C9-56F9-A64D-684F-8665D4369B10}"/>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259338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284A-EA81-2F7B-62AE-6432305B2B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CFE7B2-0033-8888-F891-C1BF734A6E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8E230F-8442-D118-6688-905A7967EC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5F1A15-6411-74CA-44E1-4F7C21887544}"/>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6" name="Footer Placeholder 5">
            <a:extLst>
              <a:ext uri="{FF2B5EF4-FFF2-40B4-BE49-F238E27FC236}">
                <a16:creationId xmlns:a16="http://schemas.microsoft.com/office/drawing/2014/main" id="{EFE384E1-4385-9E8B-0A7C-1F7F7BE26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B7442-25E0-C566-E848-F4C72C698B18}"/>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1709211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AA6C-196C-FDAE-959D-C2E36B683B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59F83-FE9B-84A9-B12D-C04B39BD2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AB840D-035A-C005-2DF4-18C45751EC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78893D-1742-F237-0C5C-39C3CD7915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EC0DB-E72F-309F-9166-B3415D0F34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727C0-88FA-D03C-5406-6DB520ACB5BA}"/>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8" name="Footer Placeholder 7">
            <a:extLst>
              <a:ext uri="{FF2B5EF4-FFF2-40B4-BE49-F238E27FC236}">
                <a16:creationId xmlns:a16="http://schemas.microsoft.com/office/drawing/2014/main" id="{67B5B794-2681-8D2B-74F8-8929612C30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866755-E73F-3B5B-9018-30B4B1F53F15}"/>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352753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D781-9EA9-528B-4E16-A176E79924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CB5F1-F1D5-2334-DF6A-64DAF2EEC1DE}"/>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4" name="Footer Placeholder 3">
            <a:extLst>
              <a:ext uri="{FF2B5EF4-FFF2-40B4-BE49-F238E27FC236}">
                <a16:creationId xmlns:a16="http://schemas.microsoft.com/office/drawing/2014/main" id="{12F5E639-5BC5-E7D8-5474-DBB20F299F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5D4B44-AEF1-B56B-FF20-C0607983D324}"/>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425669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ED6B07-B86F-C833-63A4-9E7873890B41}"/>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3" name="Footer Placeholder 2">
            <a:extLst>
              <a:ext uri="{FF2B5EF4-FFF2-40B4-BE49-F238E27FC236}">
                <a16:creationId xmlns:a16="http://schemas.microsoft.com/office/drawing/2014/main" id="{CA07C1BD-220F-BA06-12CA-41F416C7C9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3F4BA6-6FBD-2BBF-33DA-426E69EFC097}"/>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273883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68B7-FAF0-7DDB-40CD-7AD6159D6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CEA577-E2C7-C46B-AA6C-F24C27709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4F421-3D69-784D-B344-AA905AD5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FA3D0-4674-F0AC-4E80-1BA4E9B7D233}"/>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6" name="Footer Placeholder 5">
            <a:extLst>
              <a:ext uri="{FF2B5EF4-FFF2-40B4-BE49-F238E27FC236}">
                <a16:creationId xmlns:a16="http://schemas.microsoft.com/office/drawing/2014/main" id="{E360F3B2-8A81-623B-76F7-5EF942F32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2EE23A-3809-899E-2913-B3F932ED323C}"/>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234041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0CA8-8D78-2DFB-EBF0-F69D16ED5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47AC88-DBB0-A6E3-BEC4-673D69D0C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C192EA-BA09-B823-C965-EB3E4E79B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32C9-6F4A-8676-F51A-1572D1C6BC10}"/>
              </a:ext>
            </a:extLst>
          </p:cNvPr>
          <p:cNvSpPr>
            <a:spLocks noGrp="1"/>
          </p:cNvSpPr>
          <p:nvPr>
            <p:ph type="dt" sz="half" idx="10"/>
          </p:nvPr>
        </p:nvSpPr>
        <p:spPr/>
        <p:txBody>
          <a:bodyPr/>
          <a:lstStyle/>
          <a:p>
            <a:fld id="{39DE1A4C-149A-4284-83D4-9D72FB2CBC40}" type="datetimeFigureOut">
              <a:rPr lang="en-US" smtClean="0"/>
              <a:t>5/6/2026</a:t>
            </a:fld>
            <a:endParaRPr lang="en-US"/>
          </a:p>
        </p:txBody>
      </p:sp>
      <p:sp>
        <p:nvSpPr>
          <p:cNvPr id="6" name="Footer Placeholder 5">
            <a:extLst>
              <a:ext uri="{FF2B5EF4-FFF2-40B4-BE49-F238E27FC236}">
                <a16:creationId xmlns:a16="http://schemas.microsoft.com/office/drawing/2014/main" id="{FFBA9F63-0CD1-474D-7B33-DE30F302B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63E04-96FE-CE5D-4E43-55E431860404}"/>
              </a:ext>
            </a:extLst>
          </p:cNvPr>
          <p:cNvSpPr>
            <a:spLocks noGrp="1"/>
          </p:cNvSpPr>
          <p:nvPr>
            <p:ph type="sldNum" sz="quarter" idx="12"/>
          </p:nvPr>
        </p:nvSpPr>
        <p:spPr/>
        <p:txBody>
          <a:bodyPr/>
          <a:lstStyle/>
          <a:p>
            <a:fld id="{7136E14F-B617-4C8B-9BAA-34458C10384F}" type="slidenum">
              <a:rPr lang="en-US" smtClean="0"/>
              <a:t>‹#›</a:t>
            </a:fld>
            <a:endParaRPr lang="en-US"/>
          </a:p>
        </p:txBody>
      </p:sp>
    </p:spTree>
    <p:extLst>
      <p:ext uri="{BB962C8B-B14F-4D97-AF65-F5344CB8AC3E}">
        <p14:creationId xmlns:p14="http://schemas.microsoft.com/office/powerpoint/2010/main" val="333283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55E6E5-1528-629B-26AF-A9B35666F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A9D7E4-44EC-DF37-69AC-C55D870EC3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9152B-04DE-61C3-692E-6460C0B959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E1A4C-149A-4284-83D4-9D72FB2CBC40}" type="datetimeFigureOut">
              <a:rPr lang="en-US" smtClean="0"/>
              <a:t>5/6/2026</a:t>
            </a:fld>
            <a:endParaRPr lang="en-US"/>
          </a:p>
        </p:txBody>
      </p:sp>
      <p:sp>
        <p:nvSpPr>
          <p:cNvPr id="5" name="Footer Placeholder 4">
            <a:extLst>
              <a:ext uri="{FF2B5EF4-FFF2-40B4-BE49-F238E27FC236}">
                <a16:creationId xmlns:a16="http://schemas.microsoft.com/office/drawing/2014/main" id="{93591587-153B-F861-445A-F2B7FEC955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5E6BE2-F1D3-CE6F-8213-F9AE3AFC5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6E14F-B617-4C8B-9BAA-34458C10384F}" type="slidenum">
              <a:rPr lang="en-US" smtClean="0"/>
              <a:t>‹#›</a:t>
            </a:fld>
            <a:endParaRPr lang="en-US"/>
          </a:p>
        </p:txBody>
      </p:sp>
    </p:spTree>
    <p:extLst>
      <p:ext uri="{BB962C8B-B14F-4D97-AF65-F5344CB8AC3E}">
        <p14:creationId xmlns:p14="http://schemas.microsoft.com/office/powerpoint/2010/main" val="1891608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97E83B-E5A1-9D96-4B3C-27391B6F1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EE0E45-D9D3-4FBB-AEDF-413F4F0B3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3DECB-1F12-122E-FF8A-434BD68EF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3EA42C-EF30-4063-9F73-75E0DFF3CA7F}" type="datetimeFigureOut">
              <a:rPr lang="en-US" smtClean="0"/>
              <a:t>5/6/2026</a:t>
            </a:fld>
            <a:endParaRPr lang="en-US"/>
          </a:p>
        </p:txBody>
      </p:sp>
      <p:sp>
        <p:nvSpPr>
          <p:cNvPr id="5" name="Footer Placeholder 4">
            <a:extLst>
              <a:ext uri="{FF2B5EF4-FFF2-40B4-BE49-F238E27FC236}">
                <a16:creationId xmlns:a16="http://schemas.microsoft.com/office/drawing/2014/main" id="{9E5F1C75-AD59-4F09-A1FF-EF6C56D79D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17A9269-3B77-CCD1-B67A-DE0470618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B280F3-AC71-4720-B6ED-BE6D893A5ADB}" type="slidenum">
              <a:rPr lang="en-US" smtClean="0"/>
              <a:t>‹#›</a:t>
            </a:fld>
            <a:endParaRPr lang="en-US"/>
          </a:p>
        </p:txBody>
      </p:sp>
    </p:spTree>
    <p:extLst>
      <p:ext uri="{BB962C8B-B14F-4D97-AF65-F5344CB8AC3E}">
        <p14:creationId xmlns:p14="http://schemas.microsoft.com/office/powerpoint/2010/main" val="10097913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jfif"/><Relationship Id="rId5" Type="http://schemas.openxmlformats.org/officeDocument/2006/relationships/image" Target="../media/image12.jfif"/><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gov.alaska.gov/wp-content/uploads/Alaska-Federal-Transition-Plan.pdf"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dec.alaska.gov/spar/report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6" Type="http://schemas.openxmlformats.org/officeDocument/2006/relationships/customXml" Target="../ink/ink12.xml"/><Relationship Id="rId117" Type="http://schemas.openxmlformats.org/officeDocument/2006/relationships/image" Target="../media/image56.png"/><Relationship Id="rId21" Type="http://schemas.openxmlformats.org/officeDocument/2006/relationships/image" Target="../media/image100.png"/><Relationship Id="rId42" Type="http://schemas.openxmlformats.org/officeDocument/2006/relationships/customXml" Target="../ink/ink20.xml"/><Relationship Id="rId47" Type="http://schemas.openxmlformats.org/officeDocument/2006/relationships/image" Target="../media/image230.png"/><Relationship Id="rId63" Type="http://schemas.openxmlformats.org/officeDocument/2006/relationships/image" Target="../media/image311.png"/><Relationship Id="rId68" Type="http://schemas.openxmlformats.org/officeDocument/2006/relationships/customXml" Target="../ink/ink33.xml"/><Relationship Id="rId84" Type="http://schemas.openxmlformats.org/officeDocument/2006/relationships/image" Target="../media/image41.png"/><Relationship Id="rId89" Type="http://schemas.openxmlformats.org/officeDocument/2006/relationships/image" Target="../media/image43.png"/><Relationship Id="rId112" Type="http://schemas.openxmlformats.org/officeDocument/2006/relationships/customXml" Target="../ink/ink57.xml"/><Relationship Id="rId16" Type="http://schemas.openxmlformats.org/officeDocument/2006/relationships/customXml" Target="../ink/ink7.xml"/><Relationship Id="rId107" Type="http://schemas.openxmlformats.org/officeDocument/2006/relationships/image" Target="../media/image51.png"/><Relationship Id="rId11" Type="http://schemas.openxmlformats.org/officeDocument/2006/relationships/image" Target="../media/image510.png"/><Relationship Id="rId32" Type="http://schemas.openxmlformats.org/officeDocument/2006/relationships/customXml" Target="../ink/ink15.xml"/><Relationship Id="rId37" Type="http://schemas.openxmlformats.org/officeDocument/2006/relationships/image" Target="../media/image180.png"/><Relationship Id="rId53" Type="http://schemas.openxmlformats.org/officeDocument/2006/relationships/image" Target="../media/image260.png"/><Relationship Id="rId58" Type="http://schemas.openxmlformats.org/officeDocument/2006/relationships/customXml" Target="../ink/ink28.xml"/><Relationship Id="rId74" Type="http://schemas.openxmlformats.org/officeDocument/2006/relationships/customXml" Target="../ink/ink36.xml"/><Relationship Id="rId79" Type="http://schemas.openxmlformats.org/officeDocument/2006/relationships/customXml" Target="../ink/ink39.xml"/><Relationship Id="rId102" Type="http://schemas.openxmlformats.org/officeDocument/2006/relationships/customXml" Target="../ink/ink52.xml"/><Relationship Id="rId5" Type="http://schemas.openxmlformats.org/officeDocument/2006/relationships/image" Target="../media/image210.png"/><Relationship Id="rId90" Type="http://schemas.openxmlformats.org/officeDocument/2006/relationships/customXml" Target="../ink/ink45.xml"/><Relationship Id="rId95" Type="http://schemas.openxmlformats.org/officeDocument/2006/relationships/customXml" Target="../ink/ink48.xml"/><Relationship Id="rId22" Type="http://schemas.openxmlformats.org/officeDocument/2006/relationships/customXml" Target="../ink/ink10.xml"/><Relationship Id="rId27" Type="http://schemas.openxmlformats.org/officeDocument/2006/relationships/image" Target="../media/image130.png"/><Relationship Id="rId43" Type="http://schemas.openxmlformats.org/officeDocument/2006/relationships/image" Target="../media/image211.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34.png"/><Relationship Id="rId113" Type="http://schemas.openxmlformats.org/officeDocument/2006/relationships/image" Target="../media/image54.png"/><Relationship Id="rId118" Type="http://schemas.openxmlformats.org/officeDocument/2006/relationships/image" Target="../media/image3.png"/><Relationship Id="rId80" Type="http://schemas.openxmlformats.org/officeDocument/2006/relationships/image" Target="../media/image39.png"/><Relationship Id="rId85" Type="http://schemas.openxmlformats.org/officeDocument/2006/relationships/customXml" Target="../ink/ink42.xml"/><Relationship Id="rId12" Type="http://schemas.openxmlformats.org/officeDocument/2006/relationships/customXml" Target="../ink/ink5.xml"/><Relationship Id="rId17" Type="http://schemas.openxmlformats.org/officeDocument/2006/relationships/image" Target="../media/image80.png"/><Relationship Id="rId33" Type="http://schemas.openxmlformats.org/officeDocument/2006/relationships/image" Target="../media/image160.png"/><Relationship Id="rId38" Type="http://schemas.openxmlformats.org/officeDocument/2006/relationships/customXml" Target="../ink/ink18.xml"/><Relationship Id="rId59" Type="http://schemas.openxmlformats.org/officeDocument/2006/relationships/image" Target="../media/image290.png"/><Relationship Id="rId103" Type="http://schemas.openxmlformats.org/officeDocument/2006/relationships/image" Target="../media/image49.png"/><Relationship Id="rId108" Type="http://schemas.openxmlformats.org/officeDocument/2006/relationships/customXml" Target="../ink/ink55.xml"/><Relationship Id="rId54" Type="http://schemas.openxmlformats.org/officeDocument/2006/relationships/customXml" Target="../ink/ink26.xml"/><Relationship Id="rId70" Type="http://schemas.openxmlformats.org/officeDocument/2006/relationships/customXml" Target="../ink/ink34.xml"/><Relationship Id="rId75" Type="http://schemas.openxmlformats.org/officeDocument/2006/relationships/image" Target="../media/image37.png"/><Relationship Id="rId91" Type="http://schemas.openxmlformats.org/officeDocument/2006/relationships/customXml" Target="../ink/ink46.xml"/><Relationship Id="rId96"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customXml" Target="../ink/ink2.xml"/><Relationship Id="rId23" Type="http://schemas.openxmlformats.org/officeDocument/2006/relationships/image" Target="../media/image110.png"/><Relationship Id="rId28" Type="http://schemas.openxmlformats.org/officeDocument/2006/relationships/customXml" Target="../ink/ink13.xml"/><Relationship Id="rId49" Type="http://schemas.openxmlformats.org/officeDocument/2006/relationships/image" Target="../media/image240.png"/><Relationship Id="rId114" Type="http://schemas.openxmlformats.org/officeDocument/2006/relationships/customXml" Target="../ink/ink58.xml"/><Relationship Id="rId10" Type="http://schemas.openxmlformats.org/officeDocument/2006/relationships/customXml" Target="../ink/ink4.xml"/><Relationship Id="rId31" Type="http://schemas.openxmlformats.org/officeDocument/2006/relationships/image" Target="../media/image150.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32.png"/><Relationship Id="rId73" Type="http://schemas.openxmlformats.org/officeDocument/2006/relationships/image" Target="../media/image36.png"/><Relationship Id="rId78" Type="http://schemas.openxmlformats.org/officeDocument/2006/relationships/image" Target="../media/image38.png"/><Relationship Id="rId81" Type="http://schemas.openxmlformats.org/officeDocument/2006/relationships/customXml" Target="../ink/ink40.xml"/><Relationship Id="rId86" Type="http://schemas.openxmlformats.org/officeDocument/2006/relationships/image" Target="../media/image42.png"/><Relationship Id="rId94" Type="http://schemas.openxmlformats.org/officeDocument/2006/relationships/image" Target="../media/image45.png"/><Relationship Id="rId99" Type="http://schemas.openxmlformats.org/officeDocument/2006/relationships/customXml" Target="../ink/ink50.xml"/><Relationship Id="rId101" Type="http://schemas.openxmlformats.org/officeDocument/2006/relationships/image" Target="../media/image48.png"/><Relationship Id="rId4" Type="http://schemas.openxmlformats.org/officeDocument/2006/relationships/customXml" Target="../ink/ink1.xml"/><Relationship Id="rId9" Type="http://schemas.openxmlformats.org/officeDocument/2006/relationships/image" Target="../media/image410.png"/><Relationship Id="rId13" Type="http://schemas.openxmlformats.org/officeDocument/2006/relationships/image" Target="../media/image60.png"/><Relationship Id="rId18" Type="http://schemas.openxmlformats.org/officeDocument/2006/relationships/customXml" Target="../ink/ink8.xml"/><Relationship Id="rId39" Type="http://schemas.openxmlformats.org/officeDocument/2006/relationships/image" Target="../media/image19.png"/><Relationship Id="rId109" Type="http://schemas.openxmlformats.org/officeDocument/2006/relationships/image" Target="../media/image52.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270.png"/><Relationship Id="rId76" Type="http://schemas.openxmlformats.org/officeDocument/2006/relationships/customXml" Target="../ink/ink37.xml"/><Relationship Id="rId97" Type="http://schemas.openxmlformats.org/officeDocument/2006/relationships/customXml" Target="../ink/ink49.xml"/><Relationship Id="rId104" Type="http://schemas.openxmlformats.org/officeDocument/2006/relationships/customXml" Target="../ink/ink53.xml"/><Relationship Id="rId7" Type="http://schemas.openxmlformats.org/officeDocument/2006/relationships/image" Target="../media/image310.png"/><Relationship Id="rId71" Type="http://schemas.openxmlformats.org/officeDocument/2006/relationships/image" Target="../media/image35.png"/><Relationship Id="rId92" Type="http://schemas.openxmlformats.org/officeDocument/2006/relationships/image" Target="../media/image44.png"/><Relationship Id="rId2" Type="http://schemas.openxmlformats.org/officeDocument/2006/relationships/notesSlide" Target="../notesSlides/notesSlide22.xml"/><Relationship Id="rId29" Type="http://schemas.openxmlformats.org/officeDocument/2006/relationships/image" Target="../media/image140.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220.png"/><Relationship Id="rId66" Type="http://schemas.openxmlformats.org/officeDocument/2006/relationships/customXml" Target="../ink/ink32.xml"/><Relationship Id="rId87" Type="http://schemas.openxmlformats.org/officeDocument/2006/relationships/customXml" Target="../ink/ink43.xml"/><Relationship Id="rId110" Type="http://schemas.openxmlformats.org/officeDocument/2006/relationships/customXml" Target="../ink/ink56.xml"/><Relationship Id="rId115" Type="http://schemas.openxmlformats.org/officeDocument/2006/relationships/image" Target="../media/image55.png"/><Relationship Id="rId61" Type="http://schemas.openxmlformats.org/officeDocument/2006/relationships/image" Target="../media/image300.png"/><Relationship Id="rId82" Type="http://schemas.openxmlformats.org/officeDocument/2006/relationships/image" Target="../media/image40.png"/><Relationship Id="rId19" Type="http://schemas.openxmlformats.org/officeDocument/2006/relationships/image" Target="../media/image90.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170.png"/><Relationship Id="rId56" Type="http://schemas.openxmlformats.org/officeDocument/2006/relationships/customXml" Target="../ink/ink27.xml"/><Relationship Id="rId77" Type="http://schemas.openxmlformats.org/officeDocument/2006/relationships/customXml" Target="../ink/ink38.xml"/><Relationship Id="rId100" Type="http://schemas.openxmlformats.org/officeDocument/2006/relationships/customXml" Target="../ink/ink51.xml"/><Relationship Id="rId105" Type="http://schemas.openxmlformats.org/officeDocument/2006/relationships/image" Target="../media/image50.png"/><Relationship Id="rId8" Type="http://schemas.openxmlformats.org/officeDocument/2006/relationships/customXml" Target="../ink/ink3.xml"/><Relationship Id="rId51" Type="http://schemas.openxmlformats.org/officeDocument/2006/relationships/image" Target="../media/image250.png"/><Relationship Id="rId72" Type="http://schemas.openxmlformats.org/officeDocument/2006/relationships/customXml" Target="../ink/ink35.xml"/><Relationship Id="rId93" Type="http://schemas.openxmlformats.org/officeDocument/2006/relationships/customXml" Target="../ink/ink47.xml"/><Relationship Id="rId98" Type="http://schemas.openxmlformats.org/officeDocument/2006/relationships/image" Target="../media/image47.png"/><Relationship Id="rId3" Type="http://schemas.openxmlformats.org/officeDocument/2006/relationships/image" Target="../media/image24.png"/><Relationship Id="rId25" Type="http://schemas.openxmlformats.org/officeDocument/2006/relationships/image" Target="../media/image120.png"/><Relationship Id="rId46" Type="http://schemas.openxmlformats.org/officeDocument/2006/relationships/customXml" Target="../ink/ink22.xml"/><Relationship Id="rId67" Type="http://schemas.openxmlformats.org/officeDocument/2006/relationships/image" Target="../media/image33.png"/><Relationship Id="rId116" Type="http://schemas.openxmlformats.org/officeDocument/2006/relationships/customXml" Target="../ink/ink59.xml"/><Relationship Id="rId20" Type="http://schemas.openxmlformats.org/officeDocument/2006/relationships/customXml" Target="../ink/ink9.xml"/><Relationship Id="rId41" Type="http://schemas.openxmlformats.org/officeDocument/2006/relationships/image" Target="../media/image200.png"/><Relationship Id="rId62" Type="http://schemas.openxmlformats.org/officeDocument/2006/relationships/customXml" Target="../ink/ink30.xml"/><Relationship Id="rId83" Type="http://schemas.openxmlformats.org/officeDocument/2006/relationships/customXml" Target="../ink/ink41.xml"/><Relationship Id="rId88" Type="http://schemas.openxmlformats.org/officeDocument/2006/relationships/customXml" Target="../ink/ink44.xml"/><Relationship Id="rId111" Type="http://schemas.openxmlformats.org/officeDocument/2006/relationships/image" Target="../media/image53.png"/><Relationship Id="rId15" Type="http://schemas.openxmlformats.org/officeDocument/2006/relationships/image" Target="../media/image70.png"/><Relationship Id="rId36" Type="http://schemas.openxmlformats.org/officeDocument/2006/relationships/customXml" Target="../ink/ink17.xml"/><Relationship Id="rId57" Type="http://schemas.openxmlformats.org/officeDocument/2006/relationships/image" Target="../media/image280.png"/><Relationship Id="rId106" Type="http://schemas.openxmlformats.org/officeDocument/2006/relationships/customXml" Target="../ink/ink5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841395346/1551acfc74?turnstile=0.hIg7W3hpPa6F3y4ZbOAMAh3lEwgiWzeVfCs5QYxTHrg0zKFIDYFd_x4jm9MTy6cQUqvHrc2q9JJtD_U01kJAGzO24zJktZ9_6GaTScal4gJOfOCUeQWR2VgyNJlMiK1EOG5S4SJZh2cr_24ZsIOAX9Hu7FH6Xepie5wZzBmG2MDtbzreHabLt-RQo88keY40bvCJWsCYRXJxpuTsi7pxtpeZkyDojvsAr7BZ2JavxjsGkFaheAxCdeYhAL7C6sRgtg-yvjZJ0wPcupQ7FCG585VLEP7h1nkkf4eYmz81eEKLAWr07tzvUj9JyA3rf9I6AAA1fz2EBkwOxyQJK1bL3X2ZTfAWwDxVCkRrZ8XwzlJd46HUnJYhGKFBdIYsPB5ksW9XLvfrflO2FjDxgvmd9-aNxpxMrV5oWyqbX4K_eAk5Vsv8vN0WBdVR5fE7uX5xgUs44e4FXfywNKh9cbbzTWG2ZLwXuATaH7CWEyzkXbbUQvqSmaG4qAXOCIVBVHNQVQWBJB2OdL0XIs6NFMRpXWJCk7PEjj-2vpVhGuYIB__UqQxRZwwuDOs375QAV9guLQ4I5exra06d9ytpRP93zXON3VdWqfi1XiXRZ4WSNQFhxWrGY4DrGB2Xj68vbbqeM_dn0twE0RQarWHCXnM3rsqddSX7fxUW-wIAg3xM5KLn-3ykqJZAAMEHKqdV1f1k9IsObIsY1t0VvsYY9BwD3txeXbxMq5gyukta25ay9prBteA20ljsu3k7fAjjvsoj376ahHQ3zpWNs9V5X8-Bjt0JBm7qRJS453R4TAGiUEHMlm45IGGmUUvuBDyDkad-p8rF_JOMMbHrw4RP3niTitZ6RDoQgABlqE9ZFGFX68SX6PNysywtWWLQqH_q7U-sFdqCGoyDc6OS549ZxVJ8gPG6-7axctYBqimXbn1SuMDVlUS6gEOeG7w01lKqsowx.jPB0GxpdumQPkPsFSeODfA.a9843cf6ba7cede7b3e5a24c272b227ec2a63952f4fa6041b3a05d8f4c10d5a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hyperlink" Target="https://dec.alaska.gov/spar/reports/"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hyperlink" Target="mailto:contaminationsupport@anthc.org"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141E4D-7C46-EDE6-ADBC-D9DC58019E92}"/>
              </a:ext>
            </a:extLst>
          </p:cNvPr>
          <p:cNvSpPr>
            <a:spLocks noGrp="1"/>
          </p:cNvSpPr>
          <p:nvPr>
            <p:ph type="ctrTitle"/>
          </p:nvPr>
        </p:nvSpPr>
        <p:spPr>
          <a:xfrm>
            <a:off x="7380407" y="743447"/>
            <a:ext cx="3973385" cy="3692028"/>
          </a:xfrm>
          <a:noFill/>
        </p:spPr>
        <p:txBody>
          <a:bodyPr>
            <a:normAutofit/>
          </a:bodyPr>
          <a:lstStyle/>
          <a:p>
            <a:pPr algn="l"/>
            <a:r>
              <a:rPr lang="en-US" sz="5200"/>
              <a:t>Brownfields in Alaska</a:t>
            </a:r>
            <a:endParaRPr lang="en-US" sz="5200" dirty="0"/>
          </a:p>
        </p:txBody>
      </p:sp>
      <p:sp>
        <p:nvSpPr>
          <p:cNvPr id="3" name="Subtitle 2">
            <a:extLst>
              <a:ext uri="{FF2B5EF4-FFF2-40B4-BE49-F238E27FC236}">
                <a16:creationId xmlns:a16="http://schemas.microsoft.com/office/drawing/2014/main" id="{EC33CBE4-A914-26C0-A99D-E70752869336}"/>
              </a:ext>
            </a:extLst>
          </p:cNvPr>
          <p:cNvSpPr>
            <a:spLocks noGrp="1"/>
          </p:cNvSpPr>
          <p:nvPr>
            <p:ph type="subTitle" idx="1"/>
          </p:nvPr>
        </p:nvSpPr>
        <p:spPr>
          <a:xfrm>
            <a:off x="7380408" y="4629234"/>
            <a:ext cx="3973386" cy="1485319"/>
          </a:xfrm>
          <a:noFill/>
        </p:spPr>
        <p:txBody>
          <a:bodyPr>
            <a:normAutofit/>
          </a:bodyPr>
          <a:lstStyle/>
          <a:p>
            <a:pPr algn="l"/>
            <a:r>
              <a:rPr lang="en-US" sz="1700"/>
              <a:t>Bailey Richards</a:t>
            </a:r>
          </a:p>
          <a:p>
            <a:pPr algn="l"/>
            <a:r>
              <a:rPr lang="en-US" sz="1700"/>
              <a:t>Alaska Native Tribal Health Consortium</a:t>
            </a:r>
          </a:p>
          <a:p>
            <a:pPr algn="l"/>
            <a:endParaRPr lang="en-US" sz="1700"/>
          </a:p>
          <a:p>
            <a:pPr algn="l"/>
            <a:r>
              <a:rPr lang="en-US" sz="1700"/>
              <a:t>May 7, 2026</a:t>
            </a:r>
          </a:p>
        </p:txBody>
      </p:sp>
      <p:pic>
        <p:nvPicPr>
          <p:cNvPr id="5" name="Picture 4" descr="A group of people in the woods&#10;&#10;Description automatically generated">
            <a:extLst>
              <a:ext uri="{FF2B5EF4-FFF2-40B4-BE49-F238E27FC236}">
                <a16:creationId xmlns:a16="http://schemas.microsoft.com/office/drawing/2014/main" id="{4C8D1925-AFF4-C30D-08DB-B6D1F6129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427" r="2" b="2"/>
          <a:stretch>
            <a:fillRect/>
          </a:stretch>
        </p:blipFill>
        <p:spPr bwMode="auto">
          <a:xfrm>
            <a:off x="20" y="10"/>
            <a:ext cx="699288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26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2CD15D35-5407-62E5-1C5E-03B9BBAC9105}"/>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AE08E87E-87D4-0982-73A6-BD7AEF03A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22FDBC2-C2B3-31A5-BDC9-90C4791D4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73EC11-D71A-D4AC-C706-3F335B782D19}"/>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Law &amp; Policy</a:t>
            </a:r>
          </a:p>
        </p:txBody>
      </p:sp>
    </p:spTree>
    <p:extLst>
      <p:ext uri="{BB962C8B-B14F-4D97-AF65-F5344CB8AC3E}">
        <p14:creationId xmlns:p14="http://schemas.microsoft.com/office/powerpoint/2010/main" val="279623577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598317" y="361783"/>
            <a:ext cx="11503712" cy="563978"/>
          </a:xfrm>
        </p:spPr>
        <p:txBody>
          <a:bodyPr>
            <a:noAutofit/>
          </a:bodyPr>
          <a:lstStyle/>
          <a:p>
            <a:r>
              <a:rPr lang="en-US" sz="5400" b="1" dirty="0"/>
              <a:t>The Alaska Native Claims Settlement Act</a:t>
            </a:r>
          </a:p>
        </p:txBody>
      </p:sp>
      <p:sp>
        <p:nvSpPr>
          <p:cNvPr id="19" name="TextBox 18"/>
          <p:cNvSpPr txBox="1"/>
          <p:nvPr/>
        </p:nvSpPr>
        <p:spPr>
          <a:xfrm>
            <a:off x="8131132" y="4450703"/>
            <a:ext cx="964742" cy="400110"/>
          </a:xfrm>
          <a:prstGeom prst="rect">
            <a:avLst/>
          </a:prstGeom>
          <a:noFill/>
        </p:spPr>
        <p:txBody>
          <a:bodyPr wrap="square" rtlCol="0">
            <a:spAutoFit/>
          </a:bodyPr>
          <a:lstStyle/>
          <a:p>
            <a:r>
              <a:rPr lang="en-US" sz="2000" dirty="0"/>
              <a:t>1971</a:t>
            </a:r>
          </a:p>
        </p:txBody>
      </p:sp>
      <p:sp>
        <p:nvSpPr>
          <p:cNvPr id="20" name="TextBox 19"/>
          <p:cNvSpPr txBox="1"/>
          <p:nvPr/>
        </p:nvSpPr>
        <p:spPr>
          <a:xfrm>
            <a:off x="3734024" y="4517297"/>
            <a:ext cx="921595" cy="400110"/>
          </a:xfrm>
          <a:prstGeom prst="rect">
            <a:avLst/>
          </a:prstGeom>
          <a:noFill/>
          <a:ln>
            <a:noFill/>
          </a:ln>
        </p:spPr>
        <p:txBody>
          <a:bodyPr wrap="square" rtlCol="0">
            <a:spAutoFit/>
          </a:bodyPr>
          <a:lstStyle/>
          <a:p>
            <a:r>
              <a:rPr lang="en-US" sz="2000" dirty="0"/>
              <a:t>1959</a:t>
            </a:r>
          </a:p>
        </p:txBody>
      </p:sp>
      <p:sp>
        <p:nvSpPr>
          <p:cNvPr id="21" name="TextBox 20"/>
          <p:cNvSpPr txBox="1"/>
          <p:nvPr/>
        </p:nvSpPr>
        <p:spPr>
          <a:xfrm>
            <a:off x="5828628" y="3181514"/>
            <a:ext cx="707624" cy="400110"/>
          </a:xfrm>
          <a:prstGeom prst="rect">
            <a:avLst/>
          </a:prstGeom>
          <a:noFill/>
        </p:spPr>
        <p:txBody>
          <a:bodyPr wrap="square" rtlCol="0">
            <a:spAutoFit/>
          </a:bodyPr>
          <a:lstStyle/>
          <a:p>
            <a:r>
              <a:rPr lang="en-US" sz="2000" dirty="0"/>
              <a:t>1966</a:t>
            </a:r>
          </a:p>
        </p:txBody>
      </p:sp>
      <p:sp>
        <p:nvSpPr>
          <p:cNvPr id="22" name="TextBox 21"/>
          <p:cNvSpPr txBox="1"/>
          <p:nvPr/>
        </p:nvSpPr>
        <p:spPr>
          <a:xfrm>
            <a:off x="1017058" y="3179013"/>
            <a:ext cx="848791" cy="400110"/>
          </a:xfrm>
          <a:prstGeom prst="rect">
            <a:avLst/>
          </a:prstGeom>
          <a:noFill/>
        </p:spPr>
        <p:txBody>
          <a:bodyPr wrap="square" rtlCol="0">
            <a:spAutoFit/>
          </a:bodyPr>
          <a:lstStyle/>
          <a:p>
            <a:r>
              <a:rPr lang="en-US" sz="2000" dirty="0"/>
              <a:t>1867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873" y="4737415"/>
            <a:ext cx="3201953" cy="15970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3675" y="1008436"/>
            <a:ext cx="1854398" cy="24975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5172" y="4499287"/>
            <a:ext cx="2814539" cy="207330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5704" y="906979"/>
            <a:ext cx="2447212" cy="2168902"/>
          </a:xfrm>
          <a:prstGeom prst="rect">
            <a:avLst/>
          </a:prstGeom>
        </p:spPr>
      </p:pic>
      <p:cxnSp>
        <p:nvCxnSpPr>
          <p:cNvPr id="10" name="Straight Connector 9"/>
          <p:cNvCxnSpPr/>
          <p:nvPr/>
        </p:nvCxnSpPr>
        <p:spPr>
          <a:xfrm>
            <a:off x="1387462" y="4082365"/>
            <a:ext cx="9333930" cy="9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044244" y="3681207"/>
            <a:ext cx="1" cy="7534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RRA News Service: Trump Administration, Other Pro-Gun Heavyweights Lend Support on Pending ..."/>
          <p:cNvPicPr>
            <a:picLocks noChangeAspect="1"/>
          </p:cNvPicPr>
          <p:nvPr/>
        </p:nvPicPr>
        <p:blipFill rotWithShape="1">
          <a:blip r:embed="rId7">
            <a:extLst>
              <a:ext uri="{28A0092B-C50C-407E-A947-70E740481C1C}">
                <a14:useLocalDpi xmlns:a14="http://schemas.microsoft.com/office/drawing/2010/main" val="0"/>
              </a:ext>
            </a:extLst>
          </a:blip>
          <a:srcRect l="9340" r="16529"/>
          <a:stretch/>
        </p:blipFill>
        <p:spPr>
          <a:xfrm>
            <a:off x="9309804" y="4512499"/>
            <a:ext cx="2558633" cy="1876406"/>
          </a:xfrm>
          <a:prstGeom prst="rect">
            <a:avLst/>
          </a:prstGeom>
        </p:spPr>
      </p:pic>
      <p:sp>
        <p:nvSpPr>
          <p:cNvPr id="26" name="TextBox 25"/>
          <p:cNvSpPr txBox="1"/>
          <p:nvPr/>
        </p:nvSpPr>
        <p:spPr>
          <a:xfrm>
            <a:off x="10403789" y="3246559"/>
            <a:ext cx="1080268" cy="400110"/>
          </a:xfrm>
          <a:prstGeom prst="rect">
            <a:avLst/>
          </a:prstGeom>
          <a:noFill/>
        </p:spPr>
        <p:txBody>
          <a:bodyPr wrap="square" rtlCol="0">
            <a:spAutoFit/>
          </a:bodyPr>
          <a:lstStyle/>
          <a:p>
            <a:r>
              <a:rPr lang="en-US" sz="2000" dirty="0"/>
              <a:t>1998</a:t>
            </a:r>
          </a:p>
        </p:txBody>
      </p:sp>
      <p:cxnSp>
        <p:nvCxnSpPr>
          <p:cNvPr id="27" name="Straight Connector 26"/>
          <p:cNvCxnSpPr/>
          <p:nvPr/>
        </p:nvCxnSpPr>
        <p:spPr>
          <a:xfrm flipV="1">
            <a:off x="1387462" y="3705658"/>
            <a:ext cx="1" cy="7534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182440" y="3681205"/>
            <a:ext cx="1" cy="7534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451916" y="3630196"/>
            <a:ext cx="1" cy="7534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0721392" y="3697288"/>
            <a:ext cx="1" cy="7534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 y="4073411"/>
            <a:ext cx="1387460" cy="5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6504" y="3641921"/>
            <a:ext cx="649537" cy="369332"/>
          </a:xfrm>
          <a:prstGeom prst="rect">
            <a:avLst/>
          </a:prstGeom>
          <a:noFill/>
        </p:spPr>
        <p:txBody>
          <a:bodyPr wrap="none" rtlCol="0">
            <a:spAutoFit/>
          </a:bodyPr>
          <a:lstStyle/>
          <a:p>
            <a:r>
              <a:rPr lang="en-US" dirty="0"/>
              <a:t>Time</a:t>
            </a:r>
          </a:p>
        </p:txBody>
      </p:sp>
      <p:sp>
        <p:nvSpPr>
          <p:cNvPr id="34" name="TextBox 33"/>
          <p:cNvSpPr txBox="1"/>
          <p:nvPr/>
        </p:nvSpPr>
        <p:spPr>
          <a:xfrm>
            <a:off x="-66288" y="4152311"/>
            <a:ext cx="1329210" cy="369332"/>
          </a:xfrm>
          <a:prstGeom prst="rect">
            <a:avLst/>
          </a:prstGeom>
          <a:noFill/>
        </p:spPr>
        <p:txBody>
          <a:bodyPr wrap="none" rtlCol="0">
            <a:spAutoFit/>
          </a:bodyPr>
          <a:lstStyle/>
          <a:p>
            <a:r>
              <a:rPr lang="en-US" dirty="0"/>
              <a:t>Immemorial</a:t>
            </a:r>
          </a:p>
        </p:txBody>
      </p:sp>
    </p:spTree>
    <p:extLst>
      <p:ext uri="{BB962C8B-B14F-4D97-AF65-F5344CB8AC3E}">
        <p14:creationId xmlns:p14="http://schemas.microsoft.com/office/powerpoint/2010/main" val="221241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par>
                                <p:cTn id="48" presetID="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6"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7" name="Rectangle 2076">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Rectangle 2078">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About the Alaska Native Claims Settlement Act - ANCSA Regional Association">
            <a:extLst>
              <a:ext uri="{FF2B5EF4-FFF2-40B4-BE49-F238E27FC236}">
                <a16:creationId xmlns:a16="http://schemas.microsoft.com/office/drawing/2014/main" id="{E0FED5AA-EEFB-CF72-618A-F9A607178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66" r="1" b="19471"/>
          <a:stretch>
            <a:fillRect/>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2081" name="Rectangle 2080">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MySealaska - News - About ANCSA Overview">
            <a:extLst>
              <a:ext uri="{FF2B5EF4-FFF2-40B4-BE49-F238E27FC236}">
                <a16:creationId xmlns:a16="http://schemas.microsoft.com/office/drawing/2014/main" id="{71591664-024A-EEAE-061C-68098EA29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51" r="26343" b="-2"/>
          <a:stretch>
            <a:fillRect/>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ue sign with white text&#10;&#10;Description automatically generated">
            <a:extLst>
              <a:ext uri="{FF2B5EF4-FFF2-40B4-BE49-F238E27FC236}">
                <a16:creationId xmlns:a16="http://schemas.microsoft.com/office/drawing/2014/main" id="{F24821F1-BC51-8213-7EF9-2409C417F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spTree>
    <p:extLst>
      <p:ext uri="{BB962C8B-B14F-4D97-AF65-F5344CB8AC3E}">
        <p14:creationId xmlns:p14="http://schemas.microsoft.com/office/powerpoint/2010/main" val="2707567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AB9145-A2C6-8F63-FE9D-05D73E74EB09}"/>
            </a:ext>
          </a:extLst>
        </p:cNvPr>
        <p:cNvGrpSpPr/>
        <p:nvPr/>
      </p:nvGrpSpPr>
      <p:grpSpPr>
        <a:xfrm>
          <a:off x="0" y="0"/>
          <a:ext cx="0" cy="0"/>
          <a:chOff x="0" y="0"/>
          <a:chExt cx="0" cy="0"/>
        </a:xfrm>
      </p:grpSpPr>
      <p:sp>
        <p:nvSpPr>
          <p:cNvPr id="2057" name="Rectangle 2056">
            <a:extLst>
              <a:ext uri="{FF2B5EF4-FFF2-40B4-BE49-F238E27FC236}">
                <a16:creationId xmlns:a16="http://schemas.microsoft.com/office/drawing/2014/main" id="{8D44D830-D3A0-0DA4-1E84-34CFE3FAE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Map of the Alaska Native Claims Settlement Act (ANCSA) Regions">
            <a:extLst>
              <a:ext uri="{FF2B5EF4-FFF2-40B4-BE49-F238E27FC236}">
                <a16:creationId xmlns:a16="http://schemas.microsoft.com/office/drawing/2014/main" id="{960B2CF6-B730-5F62-D801-F8B62ACBF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608" b="13552"/>
          <a:stretch>
            <a:fillRect/>
          </a:stretch>
        </p:blipFill>
        <p:spPr bwMode="auto">
          <a:xfrm>
            <a:off x="627817" y="270519"/>
            <a:ext cx="10181210" cy="57258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ue sign with white text&#10;&#10;Description automatically generated">
            <a:extLst>
              <a:ext uri="{FF2B5EF4-FFF2-40B4-BE49-F238E27FC236}">
                <a16:creationId xmlns:a16="http://schemas.microsoft.com/office/drawing/2014/main" id="{82970CDB-1012-174D-26E3-E0B0CDC61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spTree>
    <p:extLst>
      <p:ext uri="{BB962C8B-B14F-4D97-AF65-F5344CB8AC3E}">
        <p14:creationId xmlns:p14="http://schemas.microsoft.com/office/powerpoint/2010/main" val="3304524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laskool - Alaska Native Land Claims - Unit 5, Chapter 21">
            <a:extLst>
              <a:ext uri="{FF2B5EF4-FFF2-40B4-BE49-F238E27FC236}">
                <a16:creationId xmlns:a16="http://schemas.microsoft.com/office/drawing/2014/main" id="{896DFACE-7EFF-0DC2-742F-C2400BF0F8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83452" y="643467"/>
            <a:ext cx="4025095"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7D4F65-DBB6-3040-DFBA-1C26F4F80252}"/>
              </a:ext>
            </a:extLst>
          </p:cNvPr>
          <p:cNvSpPr txBox="1"/>
          <p:nvPr/>
        </p:nvSpPr>
        <p:spPr>
          <a:xfrm>
            <a:off x="8404688" y="3602164"/>
            <a:ext cx="1530547" cy="369332"/>
          </a:xfrm>
          <a:prstGeom prst="rect">
            <a:avLst/>
          </a:prstGeom>
          <a:noFill/>
        </p:spPr>
        <p:txBody>
          <a:bodyPr wrap="none" rtlCol="0">
            <a:spAutoFit/>
          </a:bodyPr>
          <a:lstStyle/>
          <a:p>
            <a:r>
              <a:rPr lang="en-US" b="1" dirty="0">
                <a:solidFill>
                  <a:srgbClr val="00B050"/>
                </a:solidFill>
              </a:rPr>
              <a:t>Surface Estate</a:t>
            </a:r>
          </a:p>
        </p:txBody>
      </p:sp>
      <p:sp>
        <p:nvSpPr>
          <p:cNvPr id="5" name="TextBox 4">
            <a:extLst>
              <a:ext uri="{FF2B5EF4-FFF2-40B4-BE49-F238E27FC236}">
                <a16:creationId xmlns:a16="http://schemas.microsoft.com/office/drawing/2014/main" id="{EAA0AC90-1543-F158-F69C-938912294953}"/>
              </a:ext>
            </a:extLst>
          </p:cNvPr>
          <p:cNvSpPr txBox="1"/>
          <p:nvPr/>
        </p:nvSpPr>
        <p:spPr>
          <a:xfrm>
            <a:off x="2073184" y="3582115"/>
            <a:ext cx="1867627" cy="369332"/>
          </a:xfrm>
          <a:prstGeom prst="rect">
            <a:avLst/>
          </a:prstGeom>
          <a:noFill/>
        </p:spPr>
        <p:txBody>
          <a:bodyPr wrap="none" rtlCol="0">
            <a:spAutoFit/>
          </a:bodyPr>
          <a:lstStyle/>
          <a:p>
            <a:r>
              <a:rPr lang="en-US" b="1" dirty="0">
                <a:solidFill>
                  <a:srgbClr val="996633"/>
                </a:solidFill>
              </a:rPr>
              <a:t>Subsurface Estate</a:t>
            </a:r>
          </a:p>
        </p:txBody>
      </p:sp>
    </p:spTree>
    <p:extLst>
      <p:ext uri="{BB962C8B-B14F-4D97-AF65-F5344CB8AC3E}">
        <p14:creationId xmlns:p14="http://schemas.microsoft.com/office/powerpoint/2010/main" val="78423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sign with white text&#10;&#10;Description automatically generated">
            <a:extLst>
              <a:ext uri="{FF2B5EF4-FFF2-40B4-BE49-F238E27FC236}">
                <a16:creationId xmlns:a16="http://schemas.microsoft.com/office/drawing/2014/main" id="{D0FFF171-3DC6-8CCA-AFFB-981337AF4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pic>
        <p:nvPicPr>
          <p:cNvPr id="4098" name="Picture 2" descr="US: Map of the Native Entities in Alaska">
            <a:extLst>
              <a:ext uri="{FF2B5EF4-FFF2-40B4-BE49-F238E27FC236}">
                <a16:creationId xmlns:a16="http://schemas.microsoft.com/office/drawing/2014/main" id="{08F9516E-2DB6-9273-6A1F-47B972654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0"/>
            <a:ext cx="10694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818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2844443" y="73156"/>
            <a:ext cx="10762673" cy="782638"/>
          </a:xfrm>
        </p:spPr>
        <p:txBody>
          <a:bodyPr>
            <a:normAutofit fontScale="90000"/>
          </a:bodyPr>
          <a:lstStyle/>
          <a:p>
            <a:r>
              <a:rPr lang="en-US" dirty="0"/>
              <a:t>Federal vs. State Law</a:t>
            </a:r>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idx="1"/>
          </p:nvPr>
        </p:nvSpPr>
        <p:spPr>
          <a:xfrm>
            <a:off x="342321" y="1304858"/>
            <a:ext cx="5655870" cy="5530562"/>
          </a:xfrm>
        </p:spPr>
        <p:txBody>
          <a:bodyPr>
            <a:noAutofit/>
          </a:bodyPr>
          <a:lstStyle/>
          <a:p>
            <a:pPr algn="ctr"/>
            <a:r>
              <a:rPr lang="en-US" sz="2800" u="sng" dirty="0">
                <a:solidFill>
                  <a:schemeClr val="tx1"/>
                </a:solidFill>
              </a:rPr>
              <a:t>CERCLA</a:t>
            </a:r>
          </a:p>
          <a:p>
            <a:pPr marL="457200" indent="-457200">
              <a:buFont typeface="Arial" panose="020B0604020202020204" pitchFamily="34" charset="0"/>
              <a:buChar char="•"/>
            </a:pPr>
            <a:r>
              <a:rPr lang="en-US" sz="2800" dirty="0">
                <a:solidFill>
                  <a:schemeClr val="tx1"/>
                </a:solidFill>
              </a:rPr>
              <a:t>Liability: Strict*, joint, several**</a:t>
            </a:r>
          </a:p>
          <a:p>
            <a:pPr marL="457200" indent="-457200">
              <a:buFont typeface="Arial" panose="020B0604020202020204" pitchFamily="34" charset="0"/>
              <a:buChar char="•"/>
            </a:pPr>
            <a:r>
              <a:rPr lang="en-US" sz="2800" dirty="0">
                <a:solidFill>
                  <a:schemeClr val="tx1"/>
                </a:solidFill>
              </a:rPr>
              <a:t>Created Brownfield program; notably exempts Alaska Native Tribes from eligibility for 104(k)</a:t>
            </a:r>
          </a:p>
          <a:p>
            <a:pPr marL="457200" indent="-457200">
              <a:buFont typeface="Arial" panose="020B0604020202020204" pitchFamily="34" charset="0"/>
              <a:buChar char="•"/>
            </a:pPr>
            <a:r>
              <a:rPr lang="en-US" sz="2800" dirty="0">
                <a:solidFill>
                  <a:schemeClr val="tx1"/>
                </a:solidFill>
              </a:rPr>
              <a:t>“Person” does not include “tribe”</a:t>
            </a:r>
          </a:p>
          <a:p>
            <a:pPr marL="457200" indent="-457200">
              <a:buFont typeface="Arial" panose="020B0604020202020204" pitchFamily="34" charset="0"/>
              <a:buChar char="•"/>
            </a:pPr>
            <a:r>
              <a:rPr lang="en-US" sz="2800" dirty="0">
                <a:solidFill>
                  <a:schemeClr val="tx1">
                    <a:lumMod val="75000"/>
                  </a:schemeClr>
                </a:solidFill>
              </a:rPr>
              <a:t>Has liability relief provisions</a:t>
            </a:r>
          </a:p>
          <a:p>
            <a:pPr marL="457200" indent="-457200">
              <a:buFont typeface="Arial" panose="020B0604020202020204" pitchFamily="34" charset="0"/>
              <a:buChar char="•"/>
            </a:pPr>
            <a:r>
              <a:rPr lang="en-US" sz="2800" dirty="0">
                <a:solidFill>
                  <a:schemeClr val="tx1"/>
                </a:solidFill>
              </a:rPr>
              <a:t>ANCSA liability relief:  reference Alaska Native Corporations and “successors in interest”</a:t>
            </a:r>
          </a:p>
          <a:p>
            <a:endParaRPr lang="en-US" sz="2800" dirty="0">
              <a:solidFill>
                <a:srgbClr val="7030A0"/>
              </a:solidFill>
            </a:endParaRPr>
          </a:p>
        </p:txBody>
      </p:sp>
      <p:sp>
        <p:nvSpPr>
          <p:cNvPr id="8" name="Text Placeholder 4">
            <a:extLst>
              <a:ext uri="{FF2B5EF4-FFF2-40B4-BE49-F238E27FC236}">
                <a16:creationId xmlns:a16="http://schemas.microsoft.com/office/drawing/2014/main" id="{171A006E-2552-45AA-81E6-9D6D26A503C2}"/>
              </a:ext>
            </a:extLst>
          </p:cNvPr>
          <p:cNvSpPr txBox="1">
            <a:spLocks/>
          </p:cNvSpPr>
          <p:nvPr/>
        </p:nvSpPr>
        <p:spPr>
          <a:xfrm>
            <a:off x="6536130" y="1327438"/>
            <a:ext cx="5655870" cy="55305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800" u="sng" dirty="0">
                <a:solidFill>
                  <a:schemeClr val="tx1"/>
                </a:solidFill>
              </a:rPr>
              <a:t>Alaska Law</a:t>
            </a:r>
          </a:p>
          <a:p>
            <a:pPr marL="457200" indent="-457200">
              <a:buFont typeface="Arial" panose="020B0604020202020204" pitchFamily="34" charset="0"/>
              <a:buChar char="•"/>
            </a:pPr>
            <a:r>
              <a:rPr lang="en-US" sz="2800" dirty="0">
                <a:solidFill>
                  <a:schemeClr val="tx1"/>
                </a:solidFill>
              </a:rPr>
              <a:t>Liability: Strict*, joint, several**</a:t>
            </a:r>
          </a:p>
          <a:p>
            <a:pPr marL="457200" indent="-457200">
              <a:buFont typeface="Arial" panose="020B0604020202020204" pitchFamily="34" charset="0"/>
              <a:buChar char="•"/>
            </a:pPr>
            <a:r>
              <a:rPr lang="en-US" sz="2800" dirty="0">
                <a:solidFill>
                  <a:schemeClr val="tx1"/>
                </a:solidFill>
              </a:rPr>
              <a:t>No Brownfield program; no voluntary clean-up program</a:t>
            </a:r>
          </a:p>
          <a:p>
            <a:pPr marL="457200" indent="-457200">
              <a:buFont typeface="Arial" panose="020B0604020202020204" pitchFamily="34" charset="0"/>
              <a:buChar char="•"/>
            </a:pPr>
            <a:r>
              <a:rPr lang="en-US" sz="2800" dirty="0">
                <a:solidFill>
                  <a:schemeClr val="tx1"/>
                </a:solidFill>
              </a:rPr>
              <a:t>“Person” includes “any other entity whatsoever”</a:t>
            </a:r>
          </a:p>
          <a:p>
            <a:pPr marL="457200" indent="-457200">
              <a:buFont typeface="Arial" panose="020B0604020202020204" pitchFamily="34" charset="0"/>
              <a:buChar char="•"/>
            </a:pPr>
            <a:r>
              <a:rPr lang="en-US" sz="2800" dirty="0">
                <a:solidFill>
                  <a:schemeClr val="tx1">
                    <a:lumMod val="75000"/>
                  </a:schemeClr>
                </a:solidFill>
              </a:rPr>
              <a:t>Has liability relief provisions</a:t>
            </a:r>
            <a:endParaRPr lang="en-US" sz="1800" dirty="0">
              <a:solidFill>
                <a:schemeClr val="tx1">
                  <a:lumMod val="75000"/>
                </a:schemeClr>
              </a:solidFill>
            </a:endParaRPr>
          </a:p>
          <a:p>
            <a:pPr marL="457200" indent="-457200">
              <a:buFont typeface="Arial" panose="020B0604020202020204" pitchFamily="34" charset="0"/>
              <a:buChar char="•"/>
            </a:pPr>
            <a:r>
              <a:rPr lang="en-US" sz="2800" dirty="0">
                <a:solidFill>
                  <a:schemeClr val="tx1"/>
                </a:solidFill>
              </a:rPr>
              <a:t>ANCSA liability relief:  reference Alaska Native Corporations, not “successors in interest”</a:t>
            </a:r>
          </a:p>
        </p:txBody>
      </p:sp>
      <p:pic>
        <p:nvPicPr>
          <p:cNvPr id="3" name="Picture 2" descr="A blue sign with white text&#10;&#10;Description automatically generated">
            <a:extLst>
              <a:ext uri="{FF2B5EF4-FFF2-40B4-BE49-F238E27FC236}">
                <a16:creationId xmlns:a16="http://schemas.microsoft.com/office/drawing/2014/main" id="{A91A85E1-C39C-CA76-FA2E-D78AD3C5D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spTree>
    <p:extLst>
      <p:ext uri="{BB962C8B-B14F-4D97-AF65-F5344CB8AC3E}">
        <p14:creationId xmlns:p14="http://schemas.microsoft.com/office/powerpoint/2010/main" val="408203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6">
            <a:extLst>
              <a:ext uri="{FF2B5EF4-FFF2-40B4-BE49-F238E27FC236}">
                <a16:creationId xmlns:a16="http://schemas.microsoft.com/office/drawing/2014/main" id="{705D87B6-C6AD-AAD3-57E8-46735C09979B}"/>
              </a:ext>
            </a:extLst>
          </p:cNvPr>
          <p:cNvSpPr>
            <a:spLocks noGrp="1"/>
          </p:cNvSpPr>
          <p:nvPr>
            <p:ph type="title"/>
          </p:nvPr>
        </p:nvSpPr>
        <p:spPr>
          <a:xfrm>
            <a:off x="235417" y="3661135"/>
            <a:ext cx="3604886" cy="731838"/>
          </a:xfrm>
        </p:spPr>
        <p:txBody>
          <a:bodyPr>
            <a:normAutofit fontScale="90000"/>
          </a:bodyPr>
          <a:lstStyle/>
          <a:p>
            <a:r>
              <a:rPr lang="en-US" dirty="0"/>
              <a:t>Status of Tribal Lands into Trust</a:t>
            </a:r>
          </a:p>
        </p:txBody>
      </p:sp>
      <p:sp>
        <p:nvSpPr>
          <p:cNvPr id="7" name="Content Placeholder 1">
            <a:extLst>
              <a:ext uri="{FF2B5EF4-FFF2-40B4-BE49-F238E27FC236}">
                <a16:creationId xmlns:a16="http://schemas.microsoft.com/office/drawing/2014/main" id="{F69A8787-9898-5F5F-F675-BEEB89506605}"/>
              </a:ext>
            </a:extLst>
          </p:cNvPr>
          <p:cNvSpPr txBox="1">
            <a:spLocks/>
          </p:cNvSpPr>
          <p:nvPr/>
        </p:nvSpPr>
        <p:spPr>
          <a:xfrm>
            <a:off x="3950287" y="295195"/>
            <a:ext cx="7745506" cy="49324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000" dirty="0"/>
              <a:t>1978 DOI Solicitor Opinion – </a:t>
            </a:r>
            <a:r>
              <a:rPr lang="en-US" sz="2000" dirty="0">
                <a:solidFill>
                  <a:srgbClr val="00B0F0"/>
                </a:solidFill>
              </a:rPr>
              <a:t>no, they can’t</a:t>
            </a:r>
          </a:p>
          <a:p>
            <a:pPr>
              <a:spcBef>
                <a:spcPts val="600"/>
              </a:spcBef>
            </a:pPr>
            <a:r>
              <a:rPr lang="en-US" sz="2000" dirty="0"/>
              <a:t>1980 Regulations: “Alaska Exception” – </a:t>
            </a:r>
            <a:r>
              <a:rPr lang="en-US" sz="2000" dirty="0">
                <a:solidFill>
                  <a:srgbClr val="00B0F0"/>
                </a:solidFill>
              </a:rPr>
              <a:t>no, they can’t</a:t>
            </a:r>
          </a:p>
          <a:p>
            <a:pPr>
              <a:spcBef>
                <a:spcPts val="600"/>
              </a:spcBef>
            </a:pPr>
            <a:r>
              <a:rPr lang="en-US" sz="2000" dirty="0"/>
              <a:t>1993 DOI “Sansonetti” Opinion – </a:t>
            </a:r>
            <a:r>
              <a:rPr lang="en-US" sz="2000" dirty="0">
                <a:solidFill>
                  <a:srgbClr val="00B0F0"/>
                </a:solidFill>
              </a:rPr>
              <a:t>no, they can’t</a:t>
            </a:r>
          </a:p>
          <a:p>
            <a:pPr>
              <a:spcBef>
                <a:spcPts val="600"/>
              </a:spcBef>
            </a:pPr>
            <a:r>
              <a:rPr lang="en-US" sz="2000" dirty="0"/>
              <a:t>Mid-90’s – Petitions – </a:t>
            </a:r>
            <a:r>
              <a:rPr lang="en-US" sz="2000" dirty="0">
                <a:solidFill>
                  <a:srgbClr val="00B0F0"/>
                </a:solidFill>
              </a:rPr>
              <a:t>They should</a:t>
            </a:r>
          </a:p>
          <a:p>
            <a:pPr>
              <a:spcBef>
                <a:spcPts val="600"/>
              </a:spcBef>
            </a:pPr>
            <a:r>
              <a:rPr lang="en-US" sz="2000" dirty="0"/>
              <a:t>2001 DOI Solicitor Opinion – </a:t>
            </a:r>
            <a:r>
              <a:rPr lang="en-US" sz="2000" dirty="0">
                <a:solidFill>
                  <a:srgbClr val="00B0F0"/>
                </a:solidFill>
              </a:rPr>
              <a:t>maybe they can</a:t>
            </a:r>
          </a:p>
          <a:p>
            <a:pPr>
              <a:spcBef>
                <a:spcPts val="600"/>
              </a:spcBef>
            </a:pPr>
            <a:r>
              <a:rPr lang="en-US" sz="2000" i="1" dirty="0"/>
              <a:t>Akiachak Native Community v. Jewell (2006) – </a:t>
            </a:r>
            <a:r>
              <a:rPr lang="en-US" sz="2000" i="1" dirty="0">
                <a:solidFill>
                  <a:srgbClr val="00B0F0"/>
                </a:solidFill>
              </a:rPr>
              <a:t>yes, they can</a:t>
            </a:r>
          </a:p>
          <a:p>
            <a:pPr>
              <a:spcBef>
                <a:spcPts val="600"/>
              </a:spcBef>
            </a:pPr>
            <a:r>
              <a:rPr lang="en-US" sz="2000" dirty="0"/>
              <a:t>2014 Regulation Change – </a:t>
            </a:r>
            <a:r>
              <a:rPr lang="en-US" sz="2000" dirty="0">
                <a:solidFill>
                  <a:srgbClr val="00B0F0"/>
                </a:solidFill>
              </a:rPr>
              <a:t>yes, they can</a:t>
            </a:r>
          </a:p>
          <a:p>
            <a:pPr>
              <a:spcBef>
                <a:spcPts val="600"/>
              </a:spcBef>
            </a:pPr>
            <a:r>
              <a:rPr lang="en-US" sz="2000" dirty="0"/>
              <a:t>2017 DOI Solicitor Opinion –</a:t>
            </a:r>
            <a:r>
              <a:rPr lang="en-US" sz="2000" dirty="0">
                <a:solidFill>
                  <a:srgbClr val="00B0F0"/>
                </a:solidFill>
              </a:rPr>
              <a:t> yes, they definitely  can</a:t>
            </a:r>
          </a:p>
          <a:p>
            <a:pPr>
              <a:spcBef>
                <a:spcPts val="600"/>
              </a:spcBef>
            </a:pPr>
            <a:r>
              <a:rPr lang="en-US" sz="2000" dirty="0"/>
              <a:t>2018 DOI Solicitor Opinion  – </a:t>
            </a:r>
            <a:r>
              <a:rPr lang="en-US" sz="2000" dirty="0">
                <a:solidFill>
                  <a:srgbClr val="00B0F0"/>
                </a:solidFill>
              </a:rPr>
              <a:t>maybe they can’t</a:t>
            </a:r>
          </a:p>
          <a:p>
            <a:pPr>
              <a:spcBef>
                <a:spcPts val="600"/>
              </a:spcBef>
            </a:pPr>
            <a:r>
              <a:rPr lang="en-US" sz="2000" dirty="0"/>
              <a:t>January 2021 DOI Solicitor Opinion – </a:t>
            </a:r>
            <a:r>
              <a:rPr lang="en-US" sz="2000" dirty="0">
                <a:solidFill>
                  <a:srgbClr val="00B0F0"/>
                </a:solidFill>
              </a:rPr>
              <a:t>no, they can’t</a:t>
            </a:r>
          </a:p>
          <a:p>
            <a:pPr>
              <a:spcBef>
                <a:spcPts val="600"/>
              </a:spcBef>
            </a:pPr>
            <a:r>
              <a:rPr lang="en-US" sz="2000" dirty="0"/>
              <a:t>April 2021 DOI Solicitor Opinion – </a:t>
            </a:r>
            <a:r>
              <a:rPr lang="en-US" sz="2000" dirty="0">
                <a:solidFill>
                  <a:srgbClr val="00B0F0"/>
                </a:solidFill>
              </a:rPr>
              <a:t>maybe they can</a:t>
            </a:r>
          </a:p>
          <a:p>
            <a:pPr>
              <a:lnSpc>
                <a:spcPct val="100000"/>
              </a:lnSpc>
              <a:spcBef>
                <a:spcPts val="600"/>
              </a:spcBef>
            </a:pPr>
            <a:r>
              <a:rPr lang="en-US" sz="2000" dirty="0"/>
              <a:t>2022 DOI Solicitor Opinion – </a:t>
            </a:r>
            <a:r>
              <a:rPr lang="en-US" sz="2000" dirty="0">
                <a:solidFill>
                  <a:srgbClr val="00B0F0"/>
                </a:solidFill>
              </a:rPr>
              <a:t>yes, they can</a:t>
            </a:r>
          </a:p>
          <a:p>
            <a:pPr>
              <a:lnSpc>
                <a:spcPct val="100000"/>
              </a:lnSpc>
              <a:spcBef>
                <a:spcPts val="600"/>
              </a:spcBef>
            </a:pPr>
            <a:r>
              <a:rPr lang="en-US" sz="2000" i="1" dirty="0"/>
              <a:t>Alaska v. Bryan Newland (filed in 2023) – </a:t>
            </a:r>
            <a:r>
              <a:rPr lang="en-US" sz="2000" dirty="0">
                <a:solidFill>
                  <a:srgbClr val="00B0F0"/>
                </a:solidFill>
              </a:rPr>
              <a:t>They shouldn’t</a:t>
            </a:r>
          </a:p>
          <a:p>
            <a:pPr>
              <a:lnSpc>
                <a:spcPct val="100000"/>
              </a:lnSpc>
            </a:pPr>
            <a:r>
              <a:rPr lang="en-US" sz="2000" dirty="0">
                <a:hlinkClick r:id="rId3"/>
              </a:rPr>
              <a:t>2024 Alaska Federal Transition Plan </a:t>
            </a:r>
            <a:r>
              <a:rPr lang="en-US" sz="2000" dirty="0"/>
              <a:t> - </a:t>
            </a:r>
            <a:r>
              <a:rPr lang="en-US" sz="2000" dirty="0">
                <a:solidFill>
                  <a:srgbClr val="00B0F0"/>
                </a:solidFill>
              </a:rPr>
              <a:t>They shouldn’t</a:t>
            </a:r>
          </a:p>
          <a:p>
            <a:pPr>
              <a:lnSpc>
                <a:spcPct val="100000"/>
              </a:lnSpc>
            </a:pPr>
            <a:r>
              <a:rPr lang="en-US" sz="2000" dirty="0"/>
              <a:t>January 2025 EO 14153 – </a:t>
            </a:r>
            <a:r>
              <a:rPr lang="en-US" sz="2000" dirty="0">
                <a:solidFill>
                  <a:srgbClr val="00B0F0"/>
                </a:solidFill>
              </a:rPr>
              <a:t>They probably shouldn’t</a:t>
            </a:r>
          </a:p>
          <a:p>
            <a:pPr>
              <a:lnSpc>
                <a:spcPct val="100000"/>
              </a:lnSpc>
            </a:pPr>
            <a:r>
              <a:rPr lang="en-US" sz="2000" dirty="0"/>
              <a:t>February 2025 DOI Acting Solicitor Opinion – </a:t>
            </a:r>
            <a:r>
              <a:rPr lang="en-US" sz="2000" dirty="0">
                <a:solidFill>
                  <a:srgbClr val="00B0F0"/>
                </a:solidFill>
              </a:rPr>
              <a:t>Maybe they can’t</a:t>
            </a:r>
          </a:p>
          <a:p>
            <a:pPr>
              <a:lnSpc>
                <a:spcPct val="100000"/>
              </a:lnSpc>
            </a:pPr>
            <a:r>
              <a:rPr lang="en-US" sz="2000" dirty="0"/>
              <a:t>February 2026 DOI Solicitor Opinion - </a:t>
            </a:r>
            <a:r>
              <a:rPr lang="en-US" sz="2000" dirty="0">
                <a:solidFill>
                  <a:srgbClr val="00B0F0"/>
                </a:solidFill>
              </a:rPr>
              <a:t> No they can’t</a:t>
            </a:r>
          </a:p>
          <a:p>
            <a:pPr>
              <a:spcBef>
                <a:spcPts val="600"/>
              </a:spcBef>
            </a:pPr>
            <a:endParaRPr lang="en-US" sz="2000" i="1" dirty="0"/>
          </a:p>
        </p:txBody>
      </p:sp>
      <p:pic>
        <p:nvPicPr>
          <p:cNvPr id="15" name="Picture 14" descr="A blue sign with white text&#10;&#10;Description automatically generated">
            <a:extLst>
              <a:ext uri="{FF2B5EF4-FFF2-40B4-BE49-F238E27FC236}">
                <a16:creationId xmlns:a16="http://schemas.microsoft.com/office/drawing/2014/main" id="{3124AB07-975B-F264-0487-618D233D5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spTree>
    <p:extLst>
      <p:ext uri="{BB962C8B-B14F-4D97-AF65-F5344CB8AC3E}">
        <p14:creationId xmlns:p14="http://schemas.microsoft.com/office/powerpoint/2010/main" val="8055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5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fade">
                                      <p:cBhvr>
                                        <p:cTn id="62" dur="500"/>
                                        <p:tgtEl>
                                          <p:spTgt spid="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12" end="12"/>
                                            </p:txEl>
                                          </p:spTgt>
                                        </p:tgtEl>
                                        <p:attrNameLst>
                                          <p:attrName>style.visibility</p:attrName>
                                        </p:attrNameLst>
                                      </p:cBhvr>
                                      <p:to>
                                        <p:strVal val="visible"/>
                                      </p:to>
                                    </p:set>
                                    <p:animEffect transition="in" filter="fade">
                                      <p:cBhvr>
                                        <p:cTn id="67" dur="500"/>
                                        <p:tgtEl>
                                          <p:spTgt spid="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13" end="13"/>
                                            </p:txEl>
                                          </p:spTgt>
                                        </p:tgtEl>
                                        <p:attrNameLst>
                                          <p:attrName>style.visibility</p:attrName>
                                        </p:attrNameLst>
                                      </p:cBhvr>
                                      <p:to>
                                        <p:strVal val="visible"/>
                                      </p:to>
                                    </p:set>
                                    <p:animEffect transition="in" filter="fade">
                                      <p:cBhvr>
                                        <p:cTn id="72" dur="500"/>
                                        <p:tgtEl>
                                          <p:spTgt spid="7">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xEl>
                                              <p:pRg st="14" end="14"/>
                                            </p:txEl>
                                          </p:spTgt>
                                        </p:tgtEl>
                                        <p:attrNameLst>
                                          <p:attrName>style.visibility</p:attrName>
                                        </p:attrNameLst>
                                      </p:cBhvr>
                                      <p:to>
                                        <p:strVal val="visible"/>
                                      </p:to>
                                    </p:set>
                                    <p:animEffect transition="in" filter="fade">
                                      <p:cBhvr>
                                        <p:cTn id="77" dur="500"/>
                                        <p:tgtEl>
                                          <p:spTgt spid="7">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
                                            <p:txEl>
                                              <p:pRg st="15" end="15"/>
                                            </p:txEl>
                                          </p:spTgt>
                                        </p:tgtEl>
                                        <p:attrNameLst>
                                          <p:attrName>style.visibility</p:attrName>
                                        </p:attrNameLst>
                                      </p:cBhvr>
                                      <p:to>
                                        <p:strVal val="visible"/>
                                      </p:to>
                                    </p:set>
                                    <p:animEffect transition="in" filter="fade">
                                      <p:cBhvr>
                                        <p:cTn id="82" dur="500"/>
                                        <p:tgtEl>
                                          <p:spTgt spid="7">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
                                            <p:txEl>
                                              <p:pRg st="16" end="16"/>
                                            </p:txEl>
                                          </p:spTgt>
                                        </p:tgtEl>
                                        <p:attrNameLst>
                                          <p:attrName>style.visibility</p:attrName>
                                        </p:attrNameLst>
                                      </p:cBhvr>
                                      <p:to>
                                        <p:strVal val="visible"/>
                                      </p:to>
                                    </p:set>
                                    <p:animEffect transition="in" filter="fade">
                                      <p:cBhvr>
                                        <p:cTn id="87" dur="500"/>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E88A012-21CA-4D96-9AAB-CA3E17869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DA5C7D86-14A9-C1B0-29EA-BDAF96DF59E2}"/>
              </a:ext>
            </a:extLst>
          </p:cNvPr>
          <p:cNvSpPr txBox="1">
            <a:spLocks/>
          </p:cNvSpPr>
          <p:nvPr/>
        </p:nvSpPr>
        <p:spPr>
          <a:xfrm>
            <a:off x="5530419" y="878943"/>
            <a:ext cx="6782028" cy="5369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dirty="0"/>
              <a:t>Different federal laws define “Tribe” differently</a:t>
            </a:r>
          </a:p>
          <a:p>
            <a:pPr marL="1028700" lvl="1"/>
            <a:r>
              <a:rPr lang="en-US" dirty="0"/>
              <a:t>42 USC 9601 (CERCLA)</a:t>
            </a:r>
          </a:p>
          <a:p>
            <a:pPr marL="1028700" lvl="1"/>
            <a:r>
              <a:rPr lang="en-US" dirty="0"/>
              <a:t>25 USC 5304 (ISDEAA)</a:t>
            </a:r>
          </a:p>
          <a:p>
            <a:pPr marL="1028700" lvl="1"/>
            <a:r>
              <a:rPr lang="en-US" dirty="0"/>
              <a:t>25 USC 5130 (IRA)</a:t>
            </a:r>
          </a:p>
          <a:p>
            <a:pPr marL="1028700" lvl="1"/>
            <a:r>
              <a:rPr lang="en-US" dirty="0"/>
              <a:t>25 USC 1301 (ICRA)</a:t>
            </a:r>
          </a:p>
          <a:p>
            <a:pPr marL="1028700" lvl="1"/>
            <a:r>
              <a:rPr lang="en-US" dirty="0"/>
              <a:t>25 USC 1903 (ICWA)</a:t>
            </a:r>
          </a:p>
          <a:p>
            <a:pPr marL="800100" lvl="1" indent="0">
              <a:buFont typeface="Arial" panose="020B0604020202020204" pitchFamily="34" charset="0"/>
              <a:buNone/>
            </a:pPr>
            <a:endParaRPr lang="en-US" dirty="0"/>
          </a:p>
          <a:p>
            <a:pPr marL="800100" lvl="1" indent="0" algn="ctr">
              <a:buFont typeface="Arial" panose="020B0604020202020204" pitchFamily="34" charset="0"/>
              <a:buNone/>
            </a:pPr>
            <a:r>
              <a:rPr lang="en-US" b="1" u="sng" dirty="0">
                <a:solidFill>
                  <a:srgbClr val="C00000"/>
                </a:solidFill>
              </a:rPr>
              <a:t>Words Matter</a:t>
            </a:r>
          </a:p>
        </p:txBody>
      </p:sp>
      <p:pic>
        <p:nvPicPr>
          <p:cNvPr id="5124" name="Picture 4" descr="undefined">
            <a:extLst>
              <a:ext uri="{FF2B5EF4-FFF2-40B4-BE49-F238E27FC236}">
                <a16:creationId xmlns:a16="http://schemas.microsoft.com/office/drawing/2014/main" id="{42F9DF57-C992-D738-CFC9-446763BDC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465"/>
          <a:stretch>
            <a:fillRect/>
          </a:stretch>
        </p:blipFill>
        <p:spPr bwMode="auto">
          <a:xfrm>
            <a:off x="-1" y="0"/>
            <a:ext cx="55304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B13E64BB-44EC-DE44-7EC5-6BA70784C156}"/>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CC1ACC9A-7AE3-CF86-C32C-5C6DEDF8E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F4697BE-EFF0-73B4-C72C-3ED24F70C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82BEA0-8EF3-5FC5-AEAF-C3221DE78B55}"/>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Case Studies</a:t>
            </a:r>
          </a:p>
        </p:txBody>
      </p:sp>
    </p:spTree>
    <p:extLst>
      <p:ext uri="{BB962C8B-B14F-4D97-AF65-F5344CB8AC3E}">
        <p14:creationId xmlns:p14="http://schemas.microsoft.com/office/powerpoint/2010/main" val="130853384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C987379-33B8-1957-B3A4-9275DF25FEC0}"/>
              </a:ext>
            </a:extLst>
          </p:cNvPr>
          <p:cNvSpPr>
            <a:spLocks noGrp="1"/>
          </p:cNvSpPr>
          <p:nvPr>
            <p:ph type="title"/>
          </p:nvPr>
        </p:nvSpPr>
        <p:spPr>
          <a:xfrm>
            <a:off x="8153400" y="1128094"/>
            <a:ext cx="3434180" cy="1415270"/>
          </a:xfrm>
          <a:prstGeom prst="rect">
            <a:avLst/>
          </a:prstGeom>
        </p:spPr>
        <p:txBody>
          <a:bodyPr vert="horz" lIns="91440" tIns="45720" rIns="91440" bIns="45720" rtlCol="0" anchor="t">
            <a:normAutofit/>
          </a:bodyPr>
          <a:lstStyle/>
          <a:p>
            <a:r>
              <a:rPr lang="en-US" sz="3200" b="1" cap="none" spc="0">
                <a:ln w="0"/>
                <a:effectLst>
                  <a:outerShdw blurRad="38100" dist="25400" dir="5400000" algn="ctr" rotWithShape="0">
                    <a:srgbClr val="6E747A">
                      <a:alpha val="43000"/>
                    </a:srgbClr>
                  </a:outerShdw>
                </a:effectLst>
              </a:rPr>
              <a:t>~2,000 Active Sites, and ~6,000 Closed Sites </a:t>
            </a:r>
          </a:p>
        </p:txBody>
      </p:sp>
      <p:pic>
        <p:nvPicPr>
          <p:cNvPr id="21" name="Picture Placeholder 2" descr="A map of the world with many colored spots&#10;&#10;Description automatically generated">
            <a:extLst>
              <a:ext uri="{FF2B5EF4-FFF2-40B4-BE49-F238E27FC236}">
                <a16:creationId xmlns:a16="http://schemas.microsoft.com/office/drawing/2014/main" id="{E859CA62-9DD4-54C8-546E-8AD304EFDC71}"/>
              </a:ext>
            </a:extLst>
          </p:cNvPr>
          <p:cNvPicPr>
            <a:picLocks noChangeAspect="1"/>
          </p:cNvPicPr>
          <p:nvPr/>
        </p:nvPicPr>
        <p:blipFill>
          <a:blip r:embed="rId3">
            <a:extLst>
              <a:ext uri="{28A0092B-C50C-407E-A947-70E740481C1C}">
                <a14:useLocalDpi xmlns:a14="http://schemas.microsoft.com/office/drawing/2010/main" val="0"/>
              </a:ext>
            </a:extLst>
          </a:blip>
          <a:srcRect l="19790" r="983" b="-2"/>
          <a:stretch/>
        </p:blipFill>
        <p:spPr>
          <a:xfrm>
            <a:off x="-9886" y="10"/>
            <a:ext cx="7572605" cy="6857990"/>
          </a:xfrm>
          <a:prstGeom prst="rect">
            <a:avLst/>
          </a:prstGeom>
        </p:spPr>
      </p:pic>
      <p:sp>
        <p:nvSpPr>
          <p:cNvPr id="22" name="TextBox 21">
            <a:extLst>
              <a:ext uri="{FF2B5EF4-FFF2-40B4-BE49-F238E27FC236}">
                <a16:creationId xmlns:a16="http://schemas.microsoft.com/office/drawing/2014/main" id="{64D7AC05-E8B2-F13B-2E11-08BC39DC4348}"/>
              </a:ext>
            </a:extLst>
          </p:cNvPr>
          <p:cNvSpPr txBox="1"/>
          <p:nvPr/>
        </p:nvSpPr>
        <p:spPr>
          <a:xfrm>
            <a:off x="8153400" y="2610704"/>
            <a:ext cx="3434180" cy="35990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b="1" dirty="0"/>
              <a:t>Military </a:t>
            </a:r>
            <a:r>
              <a:rPr lang="en-US" sz="2000" dirty="0"/>
              <a:t> (~760)</a:t>
            </a:r>
          </a:p>
          <a:p>
            <a:pPr marL="285750" indent="-228600">
              <a:lnSpc>
                <a:spcPct val="90000"/>
              </a:lnSpc>
              <a:spcAft>
                <a:spcPts val="600"/>
              </a:spcAft>
              <a:buFont typeface="Arial" panose="020B0604020202020204" pitchFamily="34" charset="0"/>
              <a:buChar char="•"/>
            </a:pPr>
            <a:r>
              <a:rPr lang="en-US" sz="2000" b="1" dirty="0"/>
              <a:t>Bulk Fuel Storage/Gas Station/Power Generation </a:t>
            </a:r>
            <a:r>
              <a:rPr lang="en-US" sz="2000" dirty="0"/>
              <a:t>(~380)</a:t>
            </a:r>
          </a:p>
          <a:p>
            <a:pPr marL="285750" indent="-228600">
              <a:lnSpc>
                <a:spcPct val="90000"/>
              </a:lnSpc>
              <a:spcAft>
                <a:spcPts val="600"/>
              </a:spcAft>
              <a:buFont typeface="Arial" panose="020B0604020202020204" pitchFamily="34" charset="0"/>
              <a:buChar char="•"/>
            </a:pPr>
            <a:r>
              <a:rPr lang="en-US" sz="2000" b="1" dirty="0"/>
              <a:t>Airport/Airfield </a:t>
            </a:r>
            <a:r>
              <a:rPr lang="en-US" sz="2000" dirty="0"/>
              <a:t>(~250)</a:t>
            </a:r>
          </a:p>
          <a:p>
            <a:pPr marL="285750" indent="-228600">
              <a:lnSpc>
                <a:spcPct val="90000"/>
              </a:lnSpc>
              <a:spcAft>
                <a:spcPts val="600"/>
              </a:spcAft>
              <a:buFont typeface="Arial" panose="020B0604020202020204" pitchFamily="34" charset="0"/>
              <a:buChar char="•"/>
            </a:pPr>
            <a:r>
              <a:rPr lang="en-US" sz="2000" b="1" dirty="0"/>
              <a:t>Maintenance Yard </a:t>
            </a:r>
            <a:r>
              <a:rPr lang="en-US" sz="2000" dirty="0"/>
              <a:t>(~170)</a:t>
            </a:r>
          </a:p>
          <a:p>
            <a:pPr marL="285750" indent="-228600">
              <a:lnSpc>
                <a:spcPct val="90000"/>
              </a:lnSpc>
              <a:spcAft>
                <a:spcPts val="600"/>
              </a:spcAft>
              <a:buFont typeface="Arial" panose="020B0604020202020204" pitchFamily="34" charset="0"/>
              <a:buChar char="•"/>
            </a:pPr>
            <a:r>
              <a:rPr lang="en-US" sz="2000" b="1" dirty="0"/>
              <a:t>Residence </a:t>
            </a:r>
            <a:r>
              <a:rPr lang="en-US" sz="2000" dirty="0"/>
              <a:t>(~150)</a:t>
            </a:r>
          </a:p>
        </p:txBody>
      </p:sp>
      <p:sp>
        <p:nvSpPr>
          <p:cNvPr id="26" name="Rectangle 25">
            <a:extLst>
              <a:ext uri="{FF2B5EF4-FFF2-40B4-BE49-F238E27FC236}">
                <a16:creationId xmlns:a16="http://schemas.microsoft.com/office/drawing/2014/main" id="{4260E190-2077-DFEC-490A-6B3EB94C2A63}"/>
              </a:ext>
            </a:extLst>
          </p:cNvPr>
          <p:cNvSpPr/>
          <p:nvPr/>
        </p:nvSpPr>
        <p:spPr>
          <a:xfrm>
            <a:off x="8423461" y="5355207"/>
            <a:ext cx="2617896" cy="276999"/>
          </a:xfrm>
          <a:prstGeom prst="rect">
            <a:avLst/>
          </a:prstGeom>
        </p:spPr>
        <p:txBody>
          <a:bodyPr wrap="none">
            <a:spAutoFit/>
          </a:bodyPr>
          <a:lstStyle/>
          <a:p>
            <a:r>
              <a:rPr lang="en-US" sz="1200" dirty="0">
                <a:hlinkClick r:id="rId4"/>
              </a:rPr>
              <a:t>https://dec.alaska.gov/spar/reports/</a:t>
            </a:r>
            <a:r>
              <a:rPr lang="en-US" sz="1200" dirty="0"/>
              <a:t> </a:t>
            </a:r>
          </a:p>
        </p:txBody>
      </p:sp>
      <p:sp>
        <p:nvSpPr>
          <p:cNvPr id="30" name="Rectangle 29">
            <a:extLst>
              <a:ext uri="{FF2B5EF4-FFF2-40B4-BE49-F238E27FC236}">
                <a16:creationId xmlns:a16="http://schemas.microsoft.com/office/drawing/2014/main" id="{282C4BB9-45A6-D975-B198-2B6701940AF1}"/>
              </a:ext>
            </a:extLst>
          </p:cNvPr>
          <p:cNvSpPr/>
          <p:nvPr/>
        </p:nvSpPr>
        <p:spPr>
          <a:xfrm>
            <a:off x="8423461" y="5120106"/>
            <a:ext cx="2420663" cy="276999"/>
          </a:xfrm>
          <a:prstGeom prst="rect">
            <a:avLst/>
          </a:prstGeom>
        </p:spPr>
        <p:txBody>
          <a:bodyPr wrap="none">
            <a:spAutoFit/>
          </a:bodyPr>
          <a:lstStyle/>
          <a:p>
            <a:r>
              <a:rPr lang="en-US" sz="1200" dirty="0"/>
              <a:t>Source: 2023 SPAR Annual Report</a:t>
            </a:r>
          </a:p>
        </p:txBody>
      </p:sp>
      <p:pic>
        <p:nvPicPr>
          <p:cNvPr id="34" name="Picture 33">
            <a:extLst>
              <a:ext uri="{FF2B5EF4-FFF2-40B4-BE49-F238E27FC236}">
                <a16:creationId xmlns:a16="http://schemas.microsoft.com/office/drawing/2014/main" id="{69000126-B506-4EF2-9B7F-D38D3B6A4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8791" y="6283174"/>
            <a:ext cx="1783209" cy="577517"/>
          </a:xfrm>
          <a:prstGeom prst="rect">
            <a:avLst/>
          </a:prstGeom>
        </p:spPr>
      </p:pic>
    </p:spTree>
    <p:extLst>
      <p:ext uri="{BB962C8B-B14F-4D97-AF65-F5344CB8AC3E}">
        <p14:creationId xmlns:p14="http://schemas.microsoft.com/office/powerpoint/2010/main" val="3665121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989" y="2598206"/>
            <a:ext cx="890190" cy="890190"/>
          </a:xfrm>
          <a:prstGeom prst="rect">
            <a:avLst/>
          </a:prstGeom>
        </p:spPr>
      </p:pic>
      <p:sp>
        <p:nvSpPr>
          <p:cNvPr id="3" name="Text Placeholder 3">
            <a:extLst>
              <a:ext uri="{FF2B5EF4-FFF2-40B4-BE49-F238E27FC236}">
                <a16:creationId xmlns:a16="http://schemas.microsoft.com/office/drawing/2014/main" id="{D3BFCB07-6C49-4FD9-A60E-365443B88FE2}"/>
              </a:ext>
            </a:extLst>
          </p:cNvPr>
          <p:cNvSpPr txBox="1">
            <a:spLocks/>
          </p:cNvSpPr>
          <p:nvPr/>
        </p:nvSpPr>
        <p:spPr>
          <a:xfrm>
            <a:off x="180542" y="379617"/>
            <a:ext cx="10618451" cy="134189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defTabSz="914400">
              <a:spcBef>
                <a:spcPct val="0"/>
              </a:spcBef>
            </a:pPr>
            <a:r>
              <a:rPr lang="en-US" sz="4400" b="1" dirty="0">
                <a:solidFill>
                  <a:schemeClr val="tx1">
                    <a:lumMod val="75000"/>
                    <a:lumOff val="25000"/>
                  </a:schemeClr>
                </a:solidFill>
                <a:latin typeface="+mj-lt"/>
                <a:ea typeface="+mj-ea"/>
                <a:cs typeface="+mj-cs"/>
              </a:rPr>
              <a:t>Environmental Cost Case Study: Heinz Salvage Yard (Gakona)</a:t>
            </a:r>
          </a:p>
        </p:txBody>
      </p:sp>
      <p:sp>
        <p:nvSpPr>
          <p:cNvPr id="4" name="Rectangle 3"/>
          <p:cNvSpPr/>
          <p:nvPr/>
        </p:nvSpPr>
        <p:spPr>
          <a:xfrm>
            <a:off x="-450828" y="1492019"/>
            <a:ext cx="6545995" cy="4389920"/>
          </a:xfrm>
          <a:prstGeom prst="rect">
            <a:avLst/>
          </a:prstGeom>
        </p:spPr>
        <p:txBody>
          <a:bodyPr wrap="square">
            <a:spAutoFit/>
          </a:bodyPr>
          <a:lstStyle/>
          <a:p>
            <a:pPr>
              <a:lnSpc>
                <a:spcPct val="90000"/>
              </a:lnSpc>
              <a:spcBef>
                <a:spcPts val="450"/>
              </a:spcBef>
            </a:pPr>
            <a:r>
              <a:rPr lang="en-US" sz="2400" dirty="0">
                <a:latin typeface="Franklin Gothic Book"/>
              </a:rPr>
              <a:t>    </a:t>
            </a:r>
          </a:p>
          <a:p>
            <a:pPr marL="800100" lvl="1" indent="-342900">
              <a:lnSpc>
                <a:spcPct val="90000"/>
              </a:lnSpc>
              <a:spcBef>
                <a:spcPts val="450"/>
              </a:spcBef>
              <a:buFont typeface="Arial" panose="020B0604020202020204" pitchFamily="34" charset="0"/>
              <a:buChar char="•"/>
            </a:pPr>
            <a:r>
              <a:rPr lang="en-US" sz="2400" dirty="0">
                <a:latin typeface="Franklin Gothic Book"/>
              </a:rPr>
              <a:t>First assessment: </a:t>
            </a:r>
          </a:p>
          <a:p>
            <a:pPr lvl="1">
              <a:lnSpc>
                <a:spcPct val="90000"/>
              </a:lnSpc>
              <a:spcBef>
                <a:spcPts val="450"/>
              </a:spcBef>
            </a:pPr>
            <a:r>
              <a:rPr lang="en-US" sz="2400" b="1" dirty="0">
                <a:latin typeface="Franklin Gothic Book"/>
              </a:rPr>
              <a:t>     $69,944</a:t>
            </a:r>
          </a:p>
          <a:p>
            <a:pPr marL="800100" lvl="1" indent="-342900">
              <a:lnSpc>
                <a:spcPct val="90000"/>
              </a:lnSpc>
              <a:spcBef>
                <a:spcPts val="450"/>
              </a:spcBef>
              <a:buFont typeface="Arial" panose="020B0604020202020204" pitchFamily="34" charset="0"/>
              <a:buChar char="•"/>
            </a:pPr>
            <a:r>
              <a:rPr lang="en-US" sz="2400" dirty="0">
                <a:latin typeface="Franklin Gothic Book"/>
              </a:rPr>
              <a:t>Second assessment: </a:t>
            </a:r>
          </a:p>
          <a:p>
            <a:pPr lvl="1">
              <a:lnSpc>
                <a:spcPct val="90000"/>
              </a:lnSpc>
              <a:spcBef>
                <a:spcPts val="450"/>
              </a:spcBef>
            </a:pPr>
            <a:r>
              <a:rPr lang="en-US" sz="2400" dirty="0">
                <a:latin typeface="Franklin Gothic Book"/>
              </a:rPr>
              <a:t>     </a:t>
            </a:r>
            <a:r>
              <a:rPr lang="en-US" sz="2400" b="1" dirty="0">
                <a:latin typeface="Franklin Gothic Book"/>
              </a:rPr>
              <a:t>$110,139.59</a:t>
            </a:r>
          </a:p>
          <a:p>
            <a:pPr marL="800100" lvl="1" indent="-342900">
              <a:lnSpc>
                <a:spcPct val="90000"/>
              </a:lnSpc>
              <a:spcBef>
                <a:spcPts val="450"/>
              </a:spcBef>
              <a:buFont typeface="Arial" panose="020B0604020202020204" pitchFamily="34" charset="0"/>
              <a:buChar char="•"/>
            </a:pPr>
            <a:r>
              <a:rPr lang="en-US" sz="2400" dirty="0">
                <a:latin typeface="Franklin Gothic Book"/>
              </a:rPr>
              <a:t>Third assessment (to be completed):</a:t>
            </a:r>
          </a:p>
          <a:p>
            <a:pPr lvl="1">
              <a:lnSpc>
                <a:spcPct val="90000"/>
              </a:lnSpc>
              <a:spcBef>
                <a:spcPts val="450"/>
              </a:spcBef>
            </a:pPr>
            <a:r>
              <a:rPr lang="en-US" sz="2400" b="1" dirty="0">
                <a:latin typeface="Franklin Gothic Book"/>
              </a:rPr>
              <a:t>     $58,800 - $126,000</a:t>
            </a:r>
          </a:p>
          <a:p>
            <a:pPr marL="800100" lvl="1" indent="-342900">
              <a:lnSpc>
                <a:spcPct val="90000"/>
              </a:lnSpc>
              <a:spcBef>
                <a:spcPts val="450"/>
              </a:spcBef>
              <a:buFont typeface="Arial" panose="020B0604020202020204" pitchFamily="34" charset="0"/>
              <a:buChar char="•"/>
            </a:pPr>
            <a:r>
              <a:rPr lang="en-US" sz="2400" dirty="0">
                <a:latin typeface="Franklin Gothic Book"/>
              </a:rPr>
              <a:t>Estimated Cleanup Cost: </a:t>
            </a:r>
          </a:p>
          <a:p>
            <a:pPr lvl="1">
              <a:lnSpc>
                <a:spcPct val="90000"/>
              </a:lnSpc>
              <a:spcBef>
                <a:spcPts val="450"/>
              </a:spcBef>
            </a:pPr>
            <a:r>
              <a:rPr lang="en-US" sz="2400" b="1" dirty="0">
                <a:latin typeface="Franklin Gothic Book"/>
              </a:rPr>
              <a:t>     $571,200 - $1,224,000*</a:t>
            </a:r>
          </a:p>
          <a:p>
            <a:pPr marL="800100" lvl="1" indent="-342900">
              <a:lnSpc>
                <a:spcPct val="90000"/>
              </a:lnSpc>
              <a:spcBef>
                <a:spcPts val="450"/>
              </a:spcBef>
              <a:buFont typeface="Arial" panose="020B0604020202020204" pitchFamily="34" charset="0"/>
              <a:buChar char="•"/>
            </a:pPr>
            <a:r>
              <a:rPr lang="en-US" sz="2400" dirty="0">
                <a:latin typeface="Franklin Gothic Book"/>
              </a:rPr>
              <a:t>Total estimated for entire project: </a:t>
            </a:r>
          </a:p>
          <a:p>
            <a:pPr lvl="1">
              <a:lnSpc>
                <a:spcPct val="90000"/>
              </a:lnSpc>
              <a:spcBef>
                <a:spcPts val="450"/>
              </a:spcBef>
            </a:pPr>
            <a:r>
              <a:rPr lang="en-US" sz="2400" b="1" dirty="0">
                <a:latin typeface="Franklin Gothic Book"/>
              </a:rPr>
              <a:t>     $810,083.59 - $1,530,083.59 </a:t>
            </a:r>
          </a:p>
        </p:txBody>
      </p:sp>
      <p:sp>
        <p:nvSpPr>
          <p:cNvPr id="6" name="AutoShape 2" descr="Gakona, Alaska - Wikipedi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kona, Alaska - Wikipedia"/>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Map of &lt;strong&gt;Gakona&lt;/strong&gt;, &lt;strong&gt;AK&lt;/strong&gt;, &lt;strong&gt;Alaska&lt;/strong&gt;"/>
          <p:cNvPicPr>
            <a:picLocks noChangeAspect="1"/>
          </p:cNvPicPr>
          <p:nvPr/>
        </p:nvPicPr>
        <p:blipFill>
          <a:blip r:embed="rId4" cstate="print">
            <a:extLst>
              <a:ext uri="{BEBA8EAE-BF5A-486C-A8C5-ECC9F3942E4B}">
                <a14:imgProps xmlns:a14="http://schemas.microsoft.com/office/drawing/2010/main">
                  <a14:imgLayer r:embed="rId5">
                    <a14:imgEffect>
                      <a14:backgroundRemoval t="3235" b="95077" l="2283" r="98059">
                        <a14:foregroundMark x1="16210" y1="36850" x2="16210" y2="36850"/>
                        <a14:foregroundMark x1="87443" y1="73558" x2="87443" y2="73558"/>
                        <a14:foregroundMark x1="87900" y1="78059" x2="87900" y2="78059"/>
                        <a14:foregroundMark x1="90068" y1="82419" x2="90068" y2="82419"/>
                        <a14:foregroundMark x1="90068" y1="82419" x2="90068" y2="82419"/>
                        <a14:foregroundMark x1="94635" y1="89030" x2="94635" y2="89030"/>
                        <a14:foregroundMark x1="94635" y1="89030" x2="94635" y2="89030"/>
                        <a14:foregroundMark x1="77169" y1="71167" x2="77169" y2="71167"/>
                        <a14:foregroundMark x1="77169" y1="71167" x2="77169" y2="71167"/>
                        <a14:foregroundMark x1="73744" y1="68495" x2="73744" y2="68495"/>
                        <a14:foregroundMark x1="73744" y1="68495" x2="73744" y2="68495"/>
                        <a14:foregroundMark x1="78881" y1="72855" x2="78881" y2="72855"/>
                        <a14:foregroundMark x1="78881" y1="72855" x2="78881" y2="72855"/>
                        <a14:foregroundMark x1="80479" y1="75105" x2="80479" y2="75105"/>
                        <a14:foregroundMark x1="80479" y1="75105" x2="80479" y2="75105"/>
                        <a14:foregroundMark x1="83105" y1="73558" x2="83105" y2="73558"/>
                        <a14:foregroundMark x1="83105" y1="73558" x2="83105" y2="73558"/>
                        <a14:foregroundMark x1="89269" y1="79466" x2="89269" y2="79466"/>
                        <a14:foregroundMark x1="89269" y1="79466" x2="89269" y2="79466"/>
                        <a14:foregroundMark x1="92808" y1="85654" x2="92808" y2="85654"/>
                        <a14:foregroundMark x1="92808" y1="85654" x2="92808" y2="85654"/>
                        <a14:foregroundMark x1="92808" y1="89733" x2="92808" y2="89733"/>
                        <a14:foregroundMark x1="92808" y1="89733" x2="92808" y2="89733"/>
                        <a14:foregroundMark x1="46689" y1="63994" x2="46689" y2="63994"/>
                        <a14:foregroundMark x1="46689" y1="63994" x2="46689" y2="63994"/>
                        <a14:foregroundMark x1="44292" y1="70464" x2="44292" y2="70464"/>
                        <a14:foregroundMark x1="44292" y1="70464" x2="44292" y2="70464"/>
                        <a14:foregroundMark x1="39726" y1="80731" x2="39726" y2="80731"/>
                        <a14:foregroundMark x1="39726" y1="80731" x2="39726" y2="80731"/>
                        <a14:foregroundMark x1="37557" y1="81716" x2="37557" y2="81716"/>
                        <a14:foregroundMark x1="37557" y1="81716" x2="37557" y2="81716"/>
                        <a14:foregroundMark x1="27968" y1="83404" x2="27968" y2="83404"/>
                        <a14:foregroundMark x1="27968" y1="83404" x2="27968" y2="83404"/>
                        <a14:foregroundMark x1="24429" y1="88045" x2="24429" y2="88045"/>
                        <a14:foregroundMark x1="24429" y1="88045" x2="24429" y2="88045"/>
                        <a14:foregroundMark x1="20434" y1="90295" x2="20434" y2="90295"/>
                        <a14:foregroundMark x1="20434" y1="90295" x2="20434" y2="90295"/>
                        <a14:foregroundMark x1="18037" y1="91983" x2="18037" y2="91983"/>
                        <a14:foregroundMark x1="18037" y1="91983" x2="18037" y2="91983"/>
                        <a14:foregroundMark x1="15868" y1="93671" x2="15868" y2="93671"/>
                        <a14:foregroundMark x1="15868" y1="93671" x2="15868" y2="93671"/>
                      </a14:backgroundRemoval>
                    </a14:imgEffect>
                  </a14:imgLayer>
                </a14:imgProps>
              </a:ext>
              <a:ext uri="{28A0092B-C50C-407E-A947-70E740481C1C}">
                <a14:useLocalDpi xmlns:a14="http://schemas.microsoft.com/office/drawing/2010/main" val="0"/>
              </a:ext>
            </a:extLst>
          </a:blip>
          <a:stretch>
            <a:fillRect/>
          </a:stretch>
        </p:blipFill>
        <p:spPr>
          <a:xfrm>
            <a:off x="6836789" y="1115938"/>
            <a:ext cx="5528003" cy="4486770"/>
          </a:xfrm>
          <a:prstGeom prst="rect">
            <a:avLst/>
          </a:prstGeom>
        </p:spPr>
      </p:pic>
      <p:pic>
        <p:nvPicPr>
          <p:cNvPr id="9" name="Picture 8"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2780" y="1820789"/>
            <a:ext cx="890190" cy="890190"/>
          </a:xfrm>
          <a:prstGeom prst="rect">
            <a:avLst/>
          </a:prstGeom>
        </p:spPr>
      </p:pic>
      <p:pic>
        <p:nvPicPr>
          <p:cNvPr id="16" name="Picture 15"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592" y="2617024"/>
            <a:ext cx="890190" cy="890190"/>
          </a:xfrm>
          <a:prstGeom prst="rect">
            <a:avLst/>
          </a:prstGeom>
        </p:spPr>
      </p:pic>
      <p:pic>
        <p:nvPicPr>
          <p:cNvPr id="18" name="Picture 17"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314" y="3330922"/>
            <a:ext cx="890190" cy="890190"/>
          </a:xfrm>
          <a:prstGeom prst="rect">
            <a:avLst/>
          </a:prstGeom>
        </p:spPr>
      </p:pic>
      <p:pic>
        <p:nvPicPr>
          <p:cNvPr id="19" name="Picture 18"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157" y="3330922"/>
            <a:ext cx="890190" cy="890190"/>
          </a:xfrm>
          <a:prstGeom prst="rect">
            <a:avLst/>
          </a:prstGeom>
        </p:spPr>
      </p:pic>
      <p:pic>
        <p:nvPicPr>
          <p:cNvPr id="20" name="Picture 19"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731" y="3359323"/>
            <a:ext cx="942546" cy="890190"/>
          </a:xfrm>
          <a:prstGeom prst="rect">
            <a:avLst/>
          </a:prstGeom>
        </p:spPr>
      </p:pic>
      <p:pic>
        <p:nvPicPr>
          <p:cNvPr id="21" name="Picture 20"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549" y="4113872"/>
            <a:ext cx="890190" cy="890190"/>
          </a:xfrm>
          <a:prstGeom prst="rect">
            <a:avLst/>
          </a:prstGeom>
        </p:spPr>
      </p:pic>
      <p:pic>
        <p:nvPicPr>
          <p:cNvPr id="22" name="Picture 21"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2902" y="4132034"/>
            <a:ext cx="890190" cy="890190"/>
          </a:xfrm>
          <a:prstGeom prst="rect">
            <a:avLst/>
          </a:prstGeom>
        </p:spPr>
      </p:pic>
      <p:pic>
        <p:nvPicPr>
          <p:cNvPr id="23" name="Picture 22"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112" y="4140686"/>
            <a:ext cx="890190" cy="890190"/>
          </a:xfrm>
          <a:prstGeom prst="rect">
            <a:avLst/>
          </a:prstGeom>
        </p:spPr>
      </p:pic>
      <p:pic>
        <p:nvPicPr>
          <p:cNvPr id="24" name="Picture 23"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988" y="4155274"/>
            <a:ext cx="890190" cy="890190"/>
          </a:xfrm>
          <a:prstGeom prst="rect">
            <a:avLst/>
          </a:prstGeom>
        </p:spPr>
      </p:pic>
      <p:pic>
        <p:nvPicPr>
          <p:cNvPr id="25" name="Picture 24"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333" y="4162019"/>
            <a:ext cx="890190" cy="890190"/>
          </a:xfrm>
          <a:prstGeom prst="rect">
            <a:avLst/>
          </a:prstGeom>
        </p:spPr>
      </p:pic>
      <p:pic>
        <p:nvPicPr>
          <p:cNvPr id="26" name="Picture 25"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0467" y="4958939"/>
            <a:ext cx="890190" cy="890190"/>
          </a:xfrm>
          <a:prstGeom prst="rect">
            <a:avLst/>
          </a:prstGeom>
        </p:spPr>
      </p:pic>
      <p:pic>
        <p:nvPicPr>
          <p:cNvPr id="27" name="Picture 26"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5871" y="4975450"/>
            <a:ext cx="890190" cy="890190"/>
          </a:xfrm>
          <a:prstGeom prst="rect">
            <a:avLst/>
          </a:prstGeom>
        </p:spPr>
      </p:pic>
      <p:pic>
        <p:nvPicPr>
          <p:cNvPr id="28" name="Picture 27"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548" y="4983705"/>
            <a:ext cx="890190" cy="890190"/>
          </a:xfrm>
          <a:prstGeom prst="rect">
            <a:avLst/>
          </a:prstGeom>
        </p:spPr>
      </p:pic>
      <p:pic>
        <p:nvPicPr>
          <p:cNvPr id="29" name="Picture 28"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468" y="4967195"/>
            <a:ext cx="890190" cy="890190"/>
          </a:xfrm>
          <a:prstGeom prst="rect">
            <a:avLst/>
          </a:prstGeom>
        </p:spPr>
      </p:pic>
      <p:pic>
        <p:nvPicPr>
          <p:cNvPr id="30" name="Picture 29"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1872" y="4975450"/>
            <a:ext cx="890190" cy="890190"/>
          </a:xfrm>
          <a:prstGeom prst="rect">
            <a:avLst/>
          </a:prstGeom>
        </p:spPr>
      </p:pic>
      <p:pic>
        <p:nvPicPr>
          <p:cNvPr id="31" name="Picture 30"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9768" y="4958939"/>
            <a:ext cx="890190" cy="890190"/>
          </a:xfrm>
          <a:prstGeom prst="rect">
            <a:avLst/>
          </a:prstGeom>
        </p:spPr>
      </p:pic>
      <p:pic>
        <p:nvPicPr>
          <p:cNvPr id="32" name="Picture 31"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4747" y="4985668"/>
            <a:ext cx="890190" cy="890190"/>
          </a:xfrm>
          <a:prstGeom prst="rect">
            <a:avLst/>
          </a:prstGeom>
        </p:spPr>
      </p:pic>
      <p:pic>
        <p:nvPicPr>
          <p:cNvPr id="33" name="Picture 32" descr="Club Penguin Daily Items:11/5/13: Marvel Super Hero Takeover Special! | Club Penguin Reporter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784" y="4991749"/>
            <a:ext cx="890190" cy="890190"/>
          </a:xfrm>
          <a:prstGeom prst="rect">
            <a:avLst/>
          </a:prstGeom>
        </p:spPr>
      </p:pic>
      <p:pic>
        <p:nvPicPr>
          <p:cNvPr id="2" name="Picture 1">
            <a:extLst>
              <a:ext uri="{FF2B5EF4-FFF2-40B4-BE49-F238E27FC236}">
                <a16:creationId xmlns:a16="http://schemas.microsoft.com/office/drawing/2014/main" id="{760B0FE0-6AEB-16BC-C562-85FBF78D3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8791" y="6283174"/>
            <a:ext cx="1783209" cy="577517"/>
          </a:xfrm>
          <a:prstGeom prst="rect">
            <a:avLst/>
          </a:prstGeom>
        </p:spPr>
      </p:pic>
    </p:spTree>
    <p:extLst>
      <p:ext uri="{BB962C8B-B14F-4D97-AF65-F5344CB8AC3E}">
        <p14:creationId xmlns:p14="http://schemas.microsoft.com/office/powerpoint/2010/main" val="36888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par>
                                <p:cTn id="18" presetID="10" presetClass="entr" presetSubtype="0" fill="hold"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10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childTnLst>
                                </p:cTn>
                              </p:par>
                              <p:par>
                                <p:cTn id="30" presetID="10" presetClass="entr" presetSubtype="0" fill="hold"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5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50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par>
                                <p:cTn id="45" presetID="10" presetClass="entr" presetSubtype="0" fill="hold" nodeType="withEffect">
                                  <p:stCondLst>
                                    <p:cond delay="5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nodeType="withEffect">
                                  <p:stCondLst>
                                    <p:cond delay="5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5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nodeType="withEffect">
                                  <p:stCondLst>
                                    <p:cond delay="50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nodeType="withEffect">
                                  <p:stCondLst>
                                    <p:cond delay="5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childTnLst>
                                </p:cTn>
                              </p:par>
                              <p:par>
                                <p:cTn id="68" presetID="10" presetClass="entr" presetSubtype="0" fill="hold" nodeType="withEffect">
                                  <p:stCondLst>
                                    <p:cond delay="50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nodeType="withEffect">
                                  <p:stCondLst>
                                    <p:cond delay="50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nodeType="withEffect">
                                  <p:stCondLst>
                                    <p:cond delay="50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par>
                                <p:cTn id="77" presetID="10" presetClass="entr" presetSubtype="0"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par>
                                <p:cTn id="80" presetID="10" presetClass="entr" presetSubtype="0" fill="hold" nodeType="withEffect">
                                  <p:stCondLst>
                                    <p:cond delay="50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par>
                                <p:cTn id="83" presetID="10" presetClass="entr" presetSubtype="0" fill="hold" nodeType="withEffect">
                                  <p:stCondLst>
                                    <p:cond delay="50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par>
                                <p:cTn id="86" presetID="10" presetClass="entr" presetSubtype="0" fill="hold"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par>
                                <p:cTn id="89" presetID="10" presetClass="entr" presetSubtype="0" fill="hold" nodeType="withEffect">
                                  <p:stCondLst>
                                    <p:cond delay="50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49D77423-ECE6-ED78-28FB-3512D07230D5}"/>
              </a:ext>
            </a:extLst>
          </p:cNvPr>
          <p:cNvSpPr txBox="1">
            <a:spLocks/>
          </p:cNvSpPr>
          <p:nvPr/>
        </p:nvSpPr>
        <p:spPr>
          <a:xfrm>
            <a:off x="6367461" y="728664"/>
            <a:ext cx="4984813" cy="3157080"/>
          </a:xfrm>
          <a:prstGeom prst="rect">
            <a:avLst/>
          </a:prstGeom>
          <a:noFill/>
        </p:spPr>
        <p:txBody>
          <a:bodyPr vert="horz" lIns="91440" tIns="45720" rIns="91440" bIns="45720" rtlCol="0" anchor="b">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defTabSz="914400">
              <a:spcBef>
                <a:spcPct val="0"/>
              </a:spcBef>
              <a:spcAft>
                <a:spcPts val="600"/>
              </a:spcAft>
            </a:pPr>
            <a:r>
              <a:rPr lang="en-US" sz="5200" b="1">
                <a:latin typeface="+mj-lt"/>
                <a:ea typeface="+mj-ea"/>
                <a:cs typeface="+mj-cs"/>
              </a:rPr>
              <a:t>Law &amp; Policy Case Study: Native Village of Tetlin</a:t>
            </a:r>
          </a:p>
        </p:txBody>
      </p:sp>
      <p:pic>
        <p:nvPicPr>
          <p:cNvPr id="11" name="Picture 10">
            <a:extLst>
              <a:ext uri="{FF2B5EF4-FFF2-40B4-BE49-F238E27FC236}">
                <a16:creationId xmlns:a16="http://schemas.microsoft.com/office/drawing/2014/main" id="{BAD1073A-9262-5409-F695-3F6F8D2C3F00}"/>
              </a:ext>
            </a:extLst>
          </p:cNvPr>
          <p:cNvPicPr>
            <a:picLocks noChangeAspect="1"/>
          </p:cNvPicPr>
          <p:nvPr/>
        </p:nvPicPr>
        <p:blipFill>
          <a:blip r:embed="rId3"/>
          <a:srcRect t="10357" r="1" b="1"/>
          <a:stretch>
            <a:fillRect/>
          </a:stretch>
        </p:blipFill>
        <p:spPr>
          <a:xfrm>
            <a:off x="1" y="10"/>
            <a:ext cx="6005512" cy="6857990"/>
          </a:xfrm>
          <a:prstGeom prst="rect">
            <a:avLst/>
          </a:prstGeom>
        </p:spPr>
      </p:pic>
      <p:pic>
        <p:nvPicPr>
          <p:cNvPr id="12" name="Picture 11">
            <a:extLst>
              <a:ext uri="{FF2B5EF4-FFF2-40B4-BE49-F238E27FC236}">
                <a16:creationId xmlns:a16="http://schemas.microsoft.com/office/drawing/2014/main" id="{005192CB-4908-5BDB-A5A1-EAE12B355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8791" y="6283174"/>
            <a:ext cx="1783209" cy="577517"/>
          </a:xfrm>
          <a:prstGeom prst="rect">
            <a:avLst/>
          </a:prstGeom>
        </p:spPr>
      </p:pic>
    </p:spTree>
    <p:extLst>
      <p:ext uri="{BB962C8B-B14F-4D97-AF65-F5344CB8AC3E}">
        <p14:creationId xmlns:p14="http://schemas.microsoft.com/office/powerpoint/2010/main" val="102984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7841AC-46EC-07D6-F85E-23B1007F850C}"/>
              </a:ext>
            </a:extLst>
          </p:cNvPr>
          <p:cNvPicPr>
            <a:picLocks noChangeAspect="1"/>
          </p:cNvPicPr>
          <p:nvPr/>
        </p:nvPicPr>
        <p:blipFill rotWithShape="1">
          <a:blip r:embed="rId3"/>
          <a:srcRect t="375"/>
          <a:stretch/>
        </p:blipFill>
        <p:spPr>
          <a:xfrm>
            <a:off x="2087532" y="592667"/>
            <a:ext cx="8016935" cy="569408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60EDE188-5F30-AD37-37A5-65F2F91B82D3}"/>
                  </a:ext>
                </a:extLst>
              </p14:cNvPr>
              <p14:cNvContentPartPr/>
              <p14:nvPr/>
            </p14:nvContentPartPr>
            <p14:xfrm>
              <a:off x="5387640" y="971960"/>
              <a:ext cx="2520" cy="36000"/>
            </p14:xfrm>
          </p:contentPart>
        </mc:Choice>
        <mc:Fallback xmlns="">
          <p:pic>
            <p:nvPicPr>
              <p:cNvPr id="16" name="Ink 15">
                <a:extLst>
                  <a:ext uri="{FF2B5EF4-FFF2-40B4-BE49-F238E27FC236}">
                    <a16:creationId xmlns:a16="http://schemas.microsoft.com/office/drawing/2014/main" id="{60EDE188-5F30-AD37-37A5-65F2F91B82D3}"/>
                  </a:ext>
                </a:extLst>
              </p:cNvPr>
              <p:cNvPicPr/>
              <p:nvPr/>
            </p:nvPicPr>
            <p:blipFill>
              <a:blip r:embed="rId5"/>
              <a:stretch>
                <a:fillRect/>
              </a:stretch>
            </p:blipFill>
            <p:spPr>
              <a:xfrm>
                <a:off x="5379000" y="963320"/>
                <a:ext cx="2016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A4DD0254-7BB5-0F6B-9890-8C2CDF9563D9}"/>
                  </a:ext>
                </a:extLst>
              </p14:cNvPr>
              <p14:cNvContentPartPr/>
              <p14:nvPr/>
            </p14:nvContentPartPr>
            <p14:xfrm>
              <a:off x="5109360" y="997520"/>
              <a:ext cx="308880" cy="261720"/>
            </p14:xfrm>
          </p:contentPart>
        </mc:Choice>
        <mc:Fallback xmlns="">
          <p:pic>
            <p:nvPicPr>
              <p:cNvPr id="17" name="Ink 16">
                <a:extLst>
                  <a:ext uri="{FF2B5EF4-FFF2-40B4-BE49-F238E27FC236}">
                    <a16:creationId xmlns:a16="http://schemas.microsoft.com/office/drawing/2014/main" id="{A4DD0254-7BB5-0F6B-9890-8C2CDF9563D9}"/>
                  </a:ext>
                </a:extLst>
              </p:cNvPr>
              <p:cNvPicPr/>
              <p:nvPr/>
            </p:nvPicPr>
            <p:blipFill>
              <a:blip r:embed="rId7"/>
              <a:stretch>
                <a:fillRect/>
              </a:stretch>
            </p:blipFill>
            <p:spPr>
              <a:xfrm>
                <a:off x="5100360" y="988520"/>
                <a:ext cx="32652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2DFC2336-F9CE-EBA6-7FA0-25862C58D545}"/>
                  </a:ext>
                </a:extLst>
              </p14:cNvPr>
              <p14:cNvContentPartPr/>
              <p14:nvPr/>
            </p14:nvContentPartPr>
            <p14:xfrm>
              <a:off x="5121600" y="1274360"/>
              <a:ext cx="360" cy="360"/>
            </p14:xfrm>
          </p:contentPart>
        </mc:Choice>
        <mc:Fallback xmlns="">
          <p:pic>
            <p:nvPicPr>
              <p:cNvPr id="18" name="Ink 17">
                <a:extLst>
                  <a:ext uri="{FF2B5EF4-FFF2-40B4-BE49-F238E27FC236}">
                    <a16:creationId xmlns:a16="http://schemas.microsoft.com/office/drawing/2014/main" id="{2DFC2336-F9CE-EBA6-7FA0-25862C58D545}"/>
                  </a:ext>
                </a:extLst>
              </p:cNvPr>
              <p:cNvPicPr/>
              <p:nvPr/>
            </p:nvPicPr>
            <p:blipFill>
              <a:blip r:embed="rId9"/>
              <a:stretch>
                <a:fillRect/>
              </a:stretch>
            </p:blipFill>
            <p:spPr>
              <a:xfrm>
                <a:off x="5112960" y="12653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82DBCE87-73AE-2B4C-0923-D0B2C808DEC3}"/>
                  </a:ext>
                </a:extLst>
              </p14:cNvPr>
              <p14:cNvContentPartPr/>
              <p14:nvPr/>
            </p14:nvContentPartPr>
            <p14:xfrm>
              <a:off x="5010720" y="1274360"/>
              <a:ext cx="126360" cy="261720"/>
            </p14:xfrm>
          </p:contentPart>
        </mc:Choice>
        <mc:Fallback xmlns="">
          <p:pic>
            <p:nvPicPr>
              <p:cNvPr id="19" name="Ink 18">
                <a:extLst>
                  <a:ext uri="{FF2B5EF4-FFF2-40B4-BE49-F238E27FC236}">
                    <a16:creationId xmlns:a16="http://schemas.microsoft.com/office/drawing/2014/main" id="{82DBCE87-73AE-2B4C-0923-D0B2C808DEC3}"/>
                  </a:ext>
                </a:extLst>
              </p:cNvPr>
              <p:cNvPicPr/>
              <p:nvPr/>
            </p:nvPicPr>
            <p:blipFill>
              <a:blip r:embed="rId11"/>
              <a:stretch>
                <a:fillRect/>
              </a:stretch>
            </p:blipFill>
            <p:spPr>
              <a:xfrm>
                <a:off x="5002080" y="1265360"/>
                <a:ext cx="14400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1182E405-C198-2389-7804-6CF2D10E5709}"/>
                  </a:ext>
                </a:extLst>
              </p14:cNvPr>
              <p14:cNvContentPartPr/>
              <p14:nvPr/>
            </p14:nvContentPartPr>
            <p14:xfrm>
              <a:off x="4469280" y="1551200"/>
              <a:ext cx="291960" cy="348120"/>
            </p14:xfrm>
          </p:contentPart>
        </mc:Choice>
        <mc:Fallback xmlns="">
          <p:pic>
            <p:nvPicPr>
              <p:cNvPr id="24" name="Ink 23">
                <a:extLst>
                  <a:ext uri="{FF2B5EF4-FFF2-40B4-BE49-F238E27FC236}">
                    <a16:creationId xmlns:a16="http://schemas.microsoft.com/office/drawing/2014/main" id="{1182E405-C198-2389-7804-6CF2D10E5709}"/>
                  </a:ext>
                </a:extLst>
              </p:cNvPr>
              <p:cNvPicPr/>
              <p:nvPr/>
            </p:nvPicPr>
            <p:blipFill>
              <a:blip r:embed="rId13"/>
              <a:stretch>
                <a:fillRect/>
              </a:stretch>
            </p:blipFill>
            <p:spPr>
              <a:xfrm>
                <a:off x="4460640" y="1542200"/>
                <a:ext cx="30960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C642CB3F-877C-AD9A-AFB9-E59561ABC451}"/>
                  </a:ext>
                </a:extLst>
              </p14:cNvPr>
              <p14:cNvContentPartPr/>
              <p14:nvPr/>
            </p14:nvContentPartPr>
            <p14:xfrm>
              <a:off x="4048080" y="1901120"/>
              <a:ext cx="512280" cy="911880"/>
            </p14:xfrm>
          </p:contentPart>
        </mc:Choice>
        <mc:Fallback xmlns="">
          <p:pic>
            <p:nvPicPr>
              <p:cNvPr id="25" name="Ink 24">
                <a:extLst>
                  <a:ext uri="{FF2B5EF4-FFF2-40B4-BE49-F238E27FC236}">
                    <a16:creationId xmlns:a16="http://schemas.microsoft.com/office/drawing/2014/main" id="{C642CB3F-877C-AD9A-AFB9-E59561ABC451}"/>
                  </a:ext>
                </a:extLst>
              </p:cNvPr>
              <p:cNvPicPr/>
              <p:nvPr/>
            </p:nvPicPr>
            <p:blipFill>
              <a:blip r:embed="rId15"/>
              <a:stretch>
                <a:fillRect/>
              </a:stretch>
            </p:blipFill>
            <p:spPr>
              <a:xfrm>
                <a:off x="4039080" y="1892480"/>
                <a:ext cx="529920" cy="929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a:extLst>
                  <a:ext uri="{FF2B5EF4-FFF2-40B4-BE49-F238E27FC236}">
                    <a16:creationId xmlns:a16="http://schemas.microsoft.com/office/drawing/2014/main" id="{6A0A4144-3F00-34E7-D42D-A1032FD65D5F}"/>
                  </a:ext>
                </a:extLst>
              </p14:cNvPr>
              <p14:cNvContentPartPr/>
              <p14:nvPr/>
            </p14:nvContentPartPr>
            <p14:xfrm>
              <a:off x="3865920" y="2830640"/>
              <a:ext cx="596880" cy="1685160"/>
            </p14:xfrm>
          </p:contentPart>
        </mc:Choice>
        <mc:Fallback xmlns="">
          <p:pic>
            <p:nvPicPr>
              <p:cNvPr id="26" name="Ink 25">
                <a:extLst>
                  <a:ext uri="{FF2B5EF4-FFF2-40B4-BE49-F238E27FC236}">
                    <a16:creationId xmlns:a16="http://schemas.microsoft.com/office/drawing/2014/main" id="{6A0A4144-3F00-34E7-D42D-A1032FD65D5F}"/>
                  </a:ext>
                </a:extLst>
              </p:cNvPr>
              <p:cNvPicPr/>
              <p:nvPr/>
            </p:nvPicPr>
            <p:blipFill>
              <a:blip r:embed="rId17"/>
              <a:stretch>
                <a:fillRect/>
              </a:stretch>
            </p:blipFill>
            <p:spPr>
              <a:xfrm>
                <a:off x="3856920" y="2821640"/>
                <a:ext cx="614520" cy="1702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a:extLst>
                  <a:ext uri="{FF2B5EF4-FFF2-40B4-BE49-F238E27FC236}">
                    <a16:creationId xmlns:a16="http://schemas.microsoft.com/office/drawing/2014/main" id="{F23003FD-BE56-F88C-6BED-FEACB55333D4}"/>
                  </a:ext>
                </a:extLst>
              </p14:cNvPr>
              <p14:cNvContentPartPr/>
              <p14:nvPr/>
            </p14:nvContentPartPr>
            <p14:xfrm>
              <a:off x="3932160" y="4535000"/>
              <a:ext cx="474840" cy="1101960"/>
            </p14:xfrm>
          </p:contentPart>
        </mc:Choice>
        <mc:Fallback xmlns="">
          <p:pic>
            <p:nvPicPr>
              <p:cNvPr id="28" name="Ink 27">
                <a:extLst>
                  <a:ext uri="{FF2B5EF4-FFF2-40B4-BE49-F238E27FC236}">
                    <a16:creationId xmlns:a16="http://schemas.microsoft.com/office/drawing/2014/main" id="{F23003FD-BE56-F88C-6BED-FEACB55333D4}"/>
                  </a:ext>
                </a:extLst>
              </p:cNvPr>
              <p:cNvPicPr/>
              <p:nvPr/>
            </p:nvPicPr>
            <p:blipFill>
              <a:blip r:embed="rId19"/>
              <a:stretch>
                <a:fillRect/>
              </a:stretch>
            </p:blipFill>
            <p:spPr>
              <a:xfrm>
                <a:off x="3923520" y="4526000"/>
                <a:ext cx="492480" cy="1119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8B2D19A1-3DCA-480D-A598-D604739368D7}"/>
                  </a:ext>
                </a:extLst>
              </p14:cNvPr>
              <p14:cNvContentPartPr/>
              <p14:nvPr/>
            </p14:nvContentPartPr>
            <p14:xfrm>
              <a:off x="3969600" y="5634080"/>
              <a:ext cx="228960" cy="130680"/>
            </p14:xfrm>
          </p:contentPart>
        </mc:Choice>
        <mc:Fallback xmlns="">
          <p:pic>
            <p:nvPicPr>
              <p:cNvPr id="29" name="Ink 28">
                <a:extLst>
                  <a:ext uri="{FF2B5EF4-FFF2-40B4-BE49-F238E27FC236}">
                    <a16:creationId xmlns:a16="http://schemas.microsoft.com/office/drawing/2014/main" id="{8B2D19A1-3DCA-480D-A598-D604739368D7}"/>
                  </a:ext>
                </a:extLst>
              </p:cNvPr>
              <p:cNvPicPr/>
              <p:nvPr/>
            </p:nvPicPr>
            <p:blipFill>
              <a:blip r:embed="rId21"/>
              <a:stretch>
                <a:fillRect/>
              </a:stretch>
            </p:blipFill>
            <p:spPr>
              <a:xfrm>
                <a:off x="3960960" y="5625080"/>
                <a:ext cx="2466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0" name="Ink 29">
                <a:extLst>
                  <a:ext uri="{FF2B5EF4-FFF2-40B4-BE49-F238E27FC236}">
                    <a16:creationId xmlns:a16="http://schemas.microsoft.com/office/drawing/2014/main" id="{60617379-C170-F730-9F21-825D6765C815}"/>
                  </a:ext>
                </a:extLst>
              </p14:cNvPr>
              <p14:cNvContentPartPr/>
              <p14:nvPr/>
            </p14:nvContentPartPr>
            <p14:xfrm>
              <a:off x="4218360" y="5060240"/>
              <a:ext cx="2104560" cy="876240"/>
            </p14:xfrm>
          </p:contentPart>
        </mc:Choice>
        <mc:Fallback xmlns="">
          <p:pic>
            <p:nvPicPr>
              <p:cNvPr id="30" name="Ink 29">
                <a:extLst>
                  <a:ext uri="{FF2B5EF4-FFF2-40B4-BE49-F238E27FC236}">
                    <a16:creationId xmlns:a16="http://schemas.microsoft.com/office/drawing/2014/main" id="{60617379-C170-F730-9F21-825D6765C815}"/>
                  </a:ext>
                </a:extLst>
              </p:cNvPr>
              <p:cNvPicPr/>
              <p:nvPr/>
            </p:nvPicPr>
            <p:blipFill>
              <a:blip r:embed="rId23"/>
              <a:stretch>
                <a:fillRect/>
              </a:stretch>
            </p:blipFill>
            <p:spPr>
              <a:xfrm>
                <a:off x="4209360" y="5051600"/>
                <a:ext cx="2122200" cy="893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 name="Ink 31">
                <a:extLst>
                  <a:ext uri="{FF2B5EF4-FFF2-40B4-BE49-F238E27FC236}">
                    <a16:creationId xmlns:a16="http://schemas.microsoft.com/office/drawing/2014/main" id="{94013E94-0AFD-EECE-DD12-3EB7AA35FD48}"/>
                  </a:ext>
                </a:extLst>
              </p14:cNvPr>
              <p14:cNvContentPartPr/>
              <p14:nvPr/>
            </p14:nvContentPartPr>
            <p14:xfrm>
              <a:off x="6342360" y="3933080"/>
              <a:ext cx="540360" cy="1140120"/>
            </p14:xfrm>
          </p:contentPart>
        </mc:Choice>
        <mc:Fallback xmlns="">
          <p:pic>
            <p:nvPicPr>
              <p:cNvPr id="32" name="Ink 31">
                <a:extLst>
                  <a:ext uri="{FF2B5EF4-FFF2-40B4-BE49-F238E27FC236}">
                    <a16:creationId xmlns:a16="http://schemas.microsoft.com/office/drawing/2014/main" id="{94013E94-0AFD-EECE-DD12-3EB7AA35FD48}"/>
                  </a:ext>
                </a:extLst>
              </p:cNvPr>
              <p:cNvPicPr/>
              <p:nvPr/>
            </p:nvPicPr>
            <p:blipFill>
              <a:blip r:embed="rId25"/>
              <a:stretch>
                <a:fillRect/>
              </a:stretch>
            </p:blipFill>
            <p:spPr>
              <a:xfrm>
                <a:off x="6333360" y="3924080"/>
                <a:ext cx="558000" cy="1157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106458E4-8D6F-33B2-20DD-A30D5D4E170F}"/>
                  </a:ext>
                </a:extLst>
              </p14:cNvPr>
              <p14:cNvContentPartPr/>
              <p14:nvPr/>
            </p14:nvContentPartPr>
            <p14:xfrm>
              <a:off x="6893520" y="3737600"/>
              <a:ext cx="4320" cy="213840"/>
            </p14:xfrm>
          </p:contentPart>
        </mc:Choice>
        <mc:Fallback xmlns="">
          <p:pic>
            <p:nvPicPr>
              <p:cNvPr id="33" name="Ink 32">
                <a:extLst>
                  <a:ext uri="{FF2B5EF4-FFF2-40B4-BE49-F238E27FC236}">
                    <a16:creationId xmlns:a16="http://schemas.microsoft.com/office/drawing/2014/main" id="{106458E4-8D6F-33B2-20DD-A30D5D4E170F}"/>
                  </a:ext>
                </a:extLst>
              </p:cNvPr>
              <p:cNvPicPr/>
              <p:nvPr/>
            </p:nvPicPr>
            <p:blipFill>
              <a:blip r:embed="rId27"/>
              <a:stretch>
                <a:fillRect/>
              </a:stretch>
            </p:blipFill>
            <p:spPr>
              <a:xfrm>
                <a:off x="6884520" y="3728600"/>
                <a:ext cx="219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5" name="Ink 34">
                <a:extLst>
                  <a:ext uri="{FF2B5EF4-FFF2-40B4-BE49-F238E27FC236}">
                    <a16:creationId xmlns:a16="http://schemas.microsoft.com/office/drawing/2014/main" id="{CBB3B616-F538-AB7B-463B-8C2EA7648937}"/>
                  </a:ext>
                </a:extLst>
              </p14:cNvPr>
              <p14:cNvContentPartPr/>
              <p14:nvPr/>
            </p14:nvContentPartPr>
            <p14:xfrm>
              <a:off x="6871560" y="3188960"/>
              <a:ext cx="33120" cy="538920"/>
            </p14:xfrm>
          </p:contentPart>
        </mc:Choice>
        <mc:Fallback xmlns="">
          <p:pic>
            <p:nvPicPr>
              <p:cNvPr id="35" name="Ink 34">
                <a:extLst>
                  <a:ext uri="{FF2B5EF4-FFF2-40B4-BE49-F238E27FC236}">
                    <a16:creationId xmlns:a16="http://schemas.microsoft.com/office/drawing/2014/main" id="{CBB3B616-F538-AB7B-463B-8C2EA7648937}"/>
                  </a:ext>
                </a:extLst>
              </p:cNvPr>
              <p:cNvPicPr/>
              <p:nvPr/>
            </p:nvPicPr>
            <p:blipFill>
              <a:blip r:embed="rId29"/>
              <a:stretch>
                <a:fillRect/>
              </a:stretch>
            </p:blipFill>
            <p:spPr>
              <a:xfrm>
                <a:off x="6862560" y="3180320"/>
                <a:ext cx="5076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 name="Ink 35">
                <a:extLst>
                  <a:ext uri="{FF2B5EF4-FFF2-40B4-BE49-F238E27FC236}">
                    <a16:creationId xmlns:a16="http://schemas.microsoft.com/office/drawing/2014/main" id="{2DBEA816-79C9-7213-4EB7-431ED784F280}"/>
                  </a:ext>
                </a:extLst>
              </p14:cNvPr>
              <p14:cNvContentPartPr/>
              <p14:nvPr/>
            </p14:nvContentPartPr>
            <p14:xfrm>
              <a:off x="6648360" y="3191840"/>
              <a:ext cx="231120" cy="2880"/>
            </p14:xfrm>
          </p:contentPart>
        </mc:Choice>
        <mc:Fallback xmlns="">
          <p:pic>
            <p:nvPicPr>
              <p:cNvPr id="36" name="Ink 35">
                <a:extLst>
                  <a:ext uri="{FF2B5EF4-FFF2-40B4-BE49-F238E27FC236}">
                    <a16:creationId xmlns:a16="http://schemas.microsoft.com/office/drawing/2014/main" id="{2DBEA816-79C9-7213-4EB7-431ED784F280}"/>
                  </a:ext>
                </a:extLst>
              </p:cNvPr>
              <p:cNvPicPr/>
              <p:nvPr/>
            </p:nvPicPr>
            <p:blipFill>
              <a:blip r:embed="rId31"/>
              <a:stretch>
                <a:fillRect/>
              </a:stretch>
            </p:blipFill>
            <p:spPr>
              <a:xfrm>
                <a:off x="6639360" y="3182840"/>
                <a:ext cx="24876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BF0620B3-A78F-C935-C73B-6330929ACF9F}"/>
                  </a:ext>
                </a:extLst>
              </p14:cNvPr>
              <p14:cNvContentPartPr/>
              <p14:nvPr/>
            </p14:nvContentPartPr>
            <p14:xfrm>
              <a:off x="6617760" y="2747600"/>
              <a:ext cx="28440" cy="444600"/>
            </p14:xfrm>
          </p:contentPart>
        </mc:Choice>
        <mc:Fallback xmlns="">
          <p:pic>
            <p:nvPicPr>
              <p:cNvPr id="37" name="Ink 36">
                <a:extLst>
                  <a:ext uri="{FF2B5EF4-FFF2-40B4-BE49-F238E27FC236}">
                    <a16:creationId xmlns:a16="http://schemas.microsoft.com/office/drawing/2014/main" id="{BF0620B3-A78F-C935-C73B-6330929ACF9F}"/>
                  </a:ext>
                </a:extLst>
              </p:cNvPr>
              <p:cNvPicPr/>
              <p:nvPr/>
            </p:nvPicPr>
            <p:blipFill>
              <a:blip r:embed="rId33"/>
              <a:stretch>
                <a:fillRect/>
              </a:stretch>
            </p:blipFill>
            <p:spPr>
              <a:xfrm>
                <a:off x="6609120" y="2738600"/>
                <a:ext cx="46080" cy="462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8" name="Ink 37">
                <a:extLst>
                  <a:ext uri="{FF2B5EF4-FFF2-40B4-BE49-F238E27FC236}">
                    <a16:creationId xmlns:a16="http://schemas.microsoft.com/office/drawing/2014/main" id="{A396EB67-FF5E-FFD1-BB3A-72A718149560}"/>
                  </a:ext>
                </a:extLst>
              </p14:cNvPr>
              <p14:cNvContentPartPr/>
              <p14:nvPr/>
            </p14:nvContentPartPr>
            <p14:xfrm>
              <a:off x="6547200" y="2648600"/>
              <a:ext cx="91440" cy="79200"/>
            </p14:xfrm>
          </p:contentPart>
        </mc:Choice>
        <mc:Fallback xmlns="">
          <p:pic>
            <p:nvPicPr>
              <p:cNvPr id="38" name="Ink 37">
                <a:extLst>
                  <a:ext uri="{FF2B5EF4-FFF2-40B4-BE49-F238E27FC236}">
                    <a16:creationId xmlns:a16="http://schemas.microsoft.com/office/drawing/2014/main" id="{A396EB67-FF5E-FFD1-BB3A-72A718149560}"/>
                  </a:ext>
                </a:extLst>
              </p:cNvPr>
              <p:cNvPicPr/>
              <p:nvPr/>
            </p:nvPicPr>
            <p:blipFill>
              <a:blip r:embed="rId35"/>
              <a:stretch>
                <a:fillRect/>
              </a:stretch>
            </p:blipFill>
            <p:spPr>
              <a:xfrm>
                <a:off x="6538200" y="2639600"/>
                <a:ext cx="10908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7" name="Ink 46">
                <a:extLst>
                  <a:ext uri="{FF2B5EF4-FFF2-40B4-BE49-F238E27FC236}">
                    <a16:creationId xmlns:a16="http://schemas.microsoft.com/office/drawing/2014/main" id="{F6276EBC-DA9E-B4DF-43AF-A8F190CEC3D5}"/>
                  </a:ext>
                </a:extLst>
              </p14:cNvPr>
              <p14:cNvContentPartPr/>
              <p14:nvPr/>
            </p14:nvContentPartPr>
            <p14:xfrm>
              <a:off x="6380160" y="2551760"/>
              <a:ext cx="200880" cy="6840"/>
            </p14:xfrm>
          </p:contentPart>
        </mc:Choice>
        <mc:Fallback xmlns="">
          <p:pic>
            <p:nvPicPr>
              <p:cNvPr id="47" name="Ink 46">
                <a:extLst>
                  <a:ext uri="{FF2B5EF4-FFF2-40B4-BE49-F238E27FC236}">
                    <a16:creationId xmlns:a16="http://schemas.microsoft.com/office/drawing/2014/main" id="{F6276EBC-DA9E-B4DF-43AF-A8F190CEC3D5}"/>
                  </a:ext>
                </a:extLst>
              </p:cNvPr>
              <p:cNvPicPr/>
              <p:nvPr/>
            </p:nvPicPr>
            <p:blipFill>
              <a:blip r:embed="rId37"/>
              <a:stretch>
                <a:fillRect/>
              </a:stretch>
            </p:blipFill>
            <p:spPr>
              <a:xfrm>
                <a:off x="6371160" y="2542760"/>
                <a:ext cx="21852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9" name="Ink 48">
                <a:extLst>
                  <a:ext uri="{FF2B5EF4-FFF2-40B4-BE49-F238E27FC236}">
                    <a16:creationId xmlns:a16="http://schemas.microsoft.com/office/drawing/2014/main" id="{0E61BC18-23FF-5EAE-73EE-A05EEFF19485}"/>
                  </a:ext>
                </a:extLst>
              </p14:cNvPr>
              <p14:cNvContentPartPr/>
              <p14:nvPr/>
            </p14:nvContentPartPr>
            <p14:xfrm>
              <a:off x="6344880" y="2478320"/>
              <a:ext cx="6120" cy="81720"/>
            </p14:xfrm>
          </p:contentPart>
        </mc:Choice>
        <mc:Fallback xmlns="">
          <p:pic>
            <p:nvPicPr>
              <p:cNvPr id="49" name="Ink 48">
                <a:extLst>
                  <a:ext uri="{FF2B5EF4-FFF2-40B4-BE49-F238E27FC236}">
                    <a16:creationId xmlns:a16="http://schemas.microsoft.com/office/drawing/2014/main" id="{0E61BC18-23FF-5EAE-73EE-A05EEFF19485}"/>
                  </a:ext>
                </a:extLst>
              </p:cNvPr>
              <p:cNvPicPr/>
              <p:nvPr/>
            </p:nvPicPr>
            <p:blipFill>
              <a:blip r:embed="rId39"/>
              <a:stretch>
                <a:fillRect/>
              </a:stretch>
            </p:blipFill>
            <p:spPr>
              <a:xfrm>
                <a:off x="6336240" y="2469320"/>
                <a:ext cx="2376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1" name="Ink 50">
                <a:extLst>
                  <a:ext uri="{FF2B5EF4-FFF2-40B4-BE49-F238E27FC236}">
                    <a16:creationId xmlns:a16="http://schemas.microsoft.com/office/drawing/2014/main" id="{2F70E7EB-5F27-0F5D-1269-2C2E0E6A3351}"/>
                  </a:ext>
                </a:extLst>
              </p14:cNvPr>
              <p14:cNvContentPartPr/>
              <p14:nvPr/>
            </p14:nvContentPartPr>
            <p14:xfrm>
              <a:off x="6274680" y="2470760"/>
              <a:ext cx="78120" cy="5400"/>
            </p14:xfrm>
          </p:contentPart>
        </mc:Choice>
        <mc:Fallback xmlns="">
          <p:pic>
            <p:nvPicPr>
              <p:cNvPr id="51" name="Ink 50">
                <a:extLst>
                  <a:ext uri="{FF2B5EF4-FFF2-40B4-BE49-F238E27FC236}">
                    <a16:creationId xmlns:a16="http://schemas.microsoft.com/office/drawing/2014/main" id="{2F70E7EB-5F27-0F5D-1269-2C2E0E6A3351}"/>
                  </a:ext>
                </a:extLst>
              </p:cNvPr>
              <p:cNvPicPr/>
              <p:nvPr/>
            </p:nvPicPr>
            <p:blipFill>
              <a:blip r:embed="rId41"/>
              <a:stretch>
                <a:fillRect/>
              </a:stretch>
            </p:blipFill>
            <p:spPr>
              <a:xfrm>
                <a:off x="6265680" y="2462120"/>
                <a:ext cx="9576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2" name="Ink 51">
                <a:extLst>
                  <a:ext uri="{FF2B5EF4-FFF2-40B4-BE49-F238E27FC236}">
                    <a16:creationId xmlns:a16="http://schemas.microsoft.com/office/drawing/2014/main" id="{88A2BC48-4BB7-499D-FB93-12E498A249D5}"/>
                  </a:ext>
                </a:extLst>
              </p14:cNvPr>
              <p14:cNvContentPartPr/>
              <p14:nvPr/>
            </p14:nvContentPartPr>
            <p14:xfrm>
              <a:off x="6269640" y="2300480"/>
              <a:ext cx="720" cy="183240"/>
            </p14:xfrm>
          </p:contentPart>
        </mc:Choice>
        <mc:Fallback xmlns="">
          <p:pic>
            <p:nvPicPr>
              <p:cNvPr id="52" name="Ink 51">
                <a:extLst>
                  <a:ext uri="{FF2B5EF4-FFF2-40B4-BE49-F238E27FC236}">
                    <a16:creationId xmlns:a16="http://schemas.microsoft.com/office/drawing/2014/main" id="{88A2BC48-4BB7-499D-FB93-12E498A249D5}"/>
                  </a:ext>
                </a:extLst>
              </p:cNvPr>
              <p:cNvPicPr/>
              <p:nvPr/>
            </p:nvPicPr>
            <p:blipFill>
              <a:blip r:embed="rId43"/>
              <a:stretch>
                <a:fillRect/>
              </a:stretch>
            </p:blipFill>
            <p:spPr>
              <a:xfrm>
                <a:off x="6260640" y="2291840"/>
                <a:ext cx="1836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2" name="Ink 61">
                <a:extLst>
                  <a:ext uri="{FF2B5EF4-FFF2-40B4-BE49-F238E27FC236}">
                    <a16:creationId xmlns:a16="http://schemas.microsoft.com/office/drawing/2014/main" id="{98C2DDC2-DFBB-C694-EE06-B6FA6EC82DC7}"/>
                  </a:ext>
                </a:extLst>
              </p14:cNvPr>
              <p14:cNvContentPartPr/>
              <p14:nvPr/>
            </p14:nvContentPartPr>
            <p14:xfrm>
              <a:off x="6266920" y="2192360"/>
              <a:ext cx="228960" cy="115560"/>
            </p14:xfrm>
          </p:contentPart>
        </mc:Choice>
        <mc:Fallback xmlns="">
          <p:pic>
            <p:nvPicPr>
              <p:cNvPr id="62" name="Ink 61">
                <a:extLst>
                  <a:ext uri="{FF2B5EF4-FFF2-40B4-BE49-F238E27FC236}">
                    <a16:creationId xmlns:a16="http://schemas.microsoft.com/office/drawing/2014/main" id="{98C2DDC2-DFBB-C694-EE06-B6FA6EC82DC7}"/>
                  </a:ext>
                </a:extLst>
              </p:cNvPr>
              <p:cNvPicPr/>
              <p:nvPr/>
            </p:nvPicPr>
            <p:blipFill>
              <a:blip r:embed="rId45"/>
              <a:stretch>
                <a:fillRect/>
              </a:stretch>
            </p:blipFill>
            <p:spPr>
              <a:xfrm>
                <a:off x="6257920" y="2183360"/>
                <a:ext cx="24660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3" name="Ink 62">
                <a:extLst>
                  <a:ext uri="{FF2B5EF4-FFF2-40B4-BE49-F238E27FC236}">
                    <a16:creationId xmlns:a16="http://schemas.microsoft.com/office/drawing/2014/main" id="{FDDD15D7-478A-A457-3052-B0846134FB87}"/>
                  </a:ext>
                </a:extLst>
              </p14:cNvPr>
              <p14:cNvContentPartPr/>
              <p14:nvPr/>
            </p14:nvContentPartPr>
            <p14:xfrm>
              <a:off x="6497680" y="2206040"/>
              <a:ext cx="98640" cy="360"/>
            </p14:xfrm>
          </p:contentPart>
        </mc:Choice>
        <mc:Fallback xmlns="">
          <p:pic>
            <p:nvPicPr>
              <p:cNvPr id="63" name="Ink 62">
                <a:extLst>
                  <a:ext uri="{FF2B5EF4-FFF2-40B4-BE49-F238E27FC236}">
                    <a16:creationId xmlns:a16="http://schemas.microsoft.com/office/drawing/2014/main" id="{FDDD15D7-478A-A457-3052-B0846134FB87}"/>
                  </a:ext>
                </a:extLst>
              </p:cNvPr>
              <p:cNvPicPr/>
              <p:nvPr/>
            </p:nvPicPr>
            <p:blipFill>
              <a:blip r:embed="rId47"/>
              <a:stretch>
                <a:fillRect/>
              </a:stretch>
            </p:blipFill>
            <p:spPr>
              <a:xfrm>
                <a:off x="6488680" y="2197400"/>
                <a:ext cx="116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4" name="Ink 63">
                <a:extLst>
                  <a:ext uri="{FF2B5EF4-FFF2-40B4-BE49-F238E27FC236}">
                    <a16:creationId xmlns:a16="http://schemas.microsoft.com/office/drawing/2014/main" id="{E9C72729-C039-ABB5-F78E-DD2904869A2A}"/>
                  </a:ext>
                </a:extLst>
              </p14:cNvPr>
              <p14:cNvContentPartPr/>
              <p14:nvPr/>
            </p14:nvContentPartPr>
            <p14:xfrm>
              <a:off x="6602800" y="1835600"/>
              <a:ext cx="307080" cy="383400"/>
            </p14:xfrm>
          </p:contentPart>
        </mc:Choice>
        <mc:Fallback xmlns="">
          <p:pic>
            <p:nvPicPr>
              <p:cNvPr id="64" name="Ink 63">
                <a:extLst>
                  <a:ext uri="{FF2B5EF4-FFF2-40B4-BE49-F238E27FC236}">
                    <a16:creationId xmlns:a16="http://schemas.microsoft.com/office/drawing/2014/main" id="{E9C72729-C039-ABB5-F78E-DD2904869A2A}"/>
                  </a:ext>
                </a:extLst>
              </p:cNvPr>
              <p:cNvPicPr/>
              <p:nvPr/>
            </p:nvPicPr>
            <p:blipFill>
              <a:blip r:embed="rId49"/>
              <a:stretch>
                <a:fillRect/>
              </a:stretch>
            </p:blipFill>
            <p:spPr>
              <a:xfrm>
                <a:off x="6594160" y="1826600"/>
                <a:ext cx="324720" cy="401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5" name="Ink 64">
                <a:extLst>
                  <a:ext uri="{FF2B5EF4-FFF2-40B4-BE49-F238E27FC236}">
                    <a16:creationId xmlns:a16="http://schemas.microsoft.com/office/drawing/2014/main" id="{8A7C8987-4E52-B50E-9693-F810F4099C83}"/>
                  </a:ext>
                </a:extLst>
              </p14:cNvPr>
              <p14:cNvContentPartPr/>
              <p14:nvPr/>
            </p14:nvContentPartPr>
            <p14:xfrm>
              <a:off x="6384640" y="1733000"/>
              <a:ext cx="255960" cy="105120"/>
            </p14:xfrm>
          </p:contentPart>
        </mc:Choice>
        <mc:Fallback xmlns="">
          <p:pic>
            <p:nvPicPr>
              <p:cNvPr id="65" name="Ink 64">
                <a:extLst>
                  <a:ext uri="{FF2B5EF4-FFF2-40B4-BE49-F238E27FC236}">
                    <a16:creationId xmlns:a16="http://schemas.microsoft.com/office/drawing/2014/main" id="{8A7C8987-4E52-B50E-9693-F810F4099C83}"/>
                  </a:ext>
                </a:extLst>
              </p:cNvPr>
              <p:cNvPicPr/>
              <p:nvPr/>
            </p:nvPicPr>
            <p:blipFill>
              <a:blip r:embed="rId51"/>
              <a:stretch>
                <a:fillRect/>
              </a:stretch>
            </p:blipFill>
            <p:spPr>
              <a:xfrm>
                <a:off x="6376000" y="1724000"/>
                <a:ext cx="2736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6" name="Ink 65">
                <a:extLst>
                  <a:ext uri="{FF2B5EF4-FFF2-40B4-BE49-F238E27FC236}">
                    <a16:creationId xmlns:a16="http://schemas.microsoft.com/office/drawing/2014/main" id="{5992EA2E-EB23-4859-3E8D-4B7A8D8AFE0C}"/>
                  </a:ext>
                </a:extLst>
              </p14:cNvPr>
              <p14:cNvContentPartPr/>
              <p14:nvPr/>
            </p14:nvContentPartPr>
            <p14:xfrm>
              <a:off x="6201760" y="1633280"/>
              <a:ext cx="183600" cy="95400"/>
            </p14:xfrm>
          </p:contentPart>
        </mc:Choice>
        <mc:Fallback xmlns="">
          <p:pic>
            <p:nvPicPr>
              <p:cNvPr id="66" name="Ink 65">
                <a:extLst>
                  <a:ext uri="{FF2B5EF4-FFF2-40B4-BE49-F238E27FC236}">
                    <a16:creationId xmlns:a16="http://schemas.microsoft.com/office/drawing/2014/main" id="{5992EA2E-EB23-4859-3E8D-4B7A8D8AFE0C}"/>
                  </a:ext>
                </a:extLst>
              </p:cNvPr>
              <p:cNvPicPr/>
              <p:nvPr/>
            </p:nvPicPr>
            <p:blipFill>
              <a:blip r:embed="rId53"/>
              <a:stretch>
                <a:fillRect/>
              </a:stretch>
            </p:blipFill>
            <p:spPr>
              <a:xfrm>
                <a:off x="6192760" y="1624640"/>
                <a:ext cx="20124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7" name="Ink 66">
                <a:extLst>
                  <a:ext uri="{FF2B5EF4-FFF2-40B4-BE49-F238E27FC236}">
                    <a16:creationId xmlns:a16="http://schemas.microsoft.com/office/drawing/2014/main" id="{4643A960-E6D4-BBFF-F173-FCF74F871FB1}"/>
                  </a:ext>
                </a:extLst>
              </p14:cNvPr>
              <p14:cNvContentPartPr/>
              <p14:nvPr/>
            </p14:nvContentPartPr>
            <p14:xfrm>
              <a:off x="6098800" y="1468040"/>
              <a:ext cx="128520" cy="144360"/>
            </p14:xfrm>
          </p:contentPart>
        </mc:Choice>
        <mc:Fallback xmlns="">
          <p:pic>
            <p:nvPicPr>
              <p:cNvPr id="67" name="Ink 66">
                <a:extLst>
                  <a:ext uri="{FF2B5EF4-FFF2-40B4-BE49-F238E27FC236}">
                    <a16:creationId xmlns:a16="http://schemas.microsoft.com/office/drawing/2014/main" id="{4643A960-E6D4-BBFF-F173-FCF74F871FB1}"/>
                  </a:ext>
                </a:extLst>
              </p:cNvPr>
              <p:cNvPicPr/>
              <p:nvPr/>
            </p:nvPicPr>
            <p:blipFill>
              <a:blip r:embed="rId55"/>
              <a:stretch>
                <a:fillRect/>
              </a:stretch>
            </p:blipFill>
            <p:spPr>
              <a:xfrm>
                <a:off x="6089800" y="1459400"/>
                <a:ext cx="1461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8" name="Ink 67">
                <a:extLst>
                  <a:ext uri="{FF2B5EF4-FFF2-40B4-BE49-F238E27FC236}">
                    <a16:creationId xmlns:a16="http://schemas.microsoft.com/office/drawing/2014/main" id="{5D2557F4-AB05-098B-EC8C-FC76B47A96A2}"/>
                  </a:ext>
                </a:extLst>
              </p14:cNvPr>
              <p14:cNvContentPartPr/>
              <p14:nvPr/>
            </p14:nvContentPartPr>
            <p14:xfrm>
              <a:off x="5840320" y="1291640"/>
              <a:ext cx="263880" cy="178200"/>
            </p14:xfrm>
          </p:contentPart>
        </mc:Choice>
        <mc:Fallback xmlns="">
          <p:pic>
            <p:nvPicPr>
              <p:cNvPr id="68" name="Ink 67">
                <a:extLst>
                  <a:ext uri="{FF2B5EF4-FFF2-40B4-BE49-F238E27FC236}">
                    <a16:creationId xmlns:a16="http://schemas.microsoft.com/office/drawing/2014/main" id="{5D2557F4-AB05-098B-EC8C-FC76B47A96A2}"/>
                  </a:ext>
                </a:extLst>
              </p:cNvPr>
              <p:cNvPicPr/>
              <p:nvPr/>
            </p:nvPicPr>
            <p:blipFill>
              <a:blip r:embed="rId57"/>
              <a:stretch>
                <a:fillRect/>
              </a:stretch>
            </p:blipFill>
            <p:spPr>
              <a:xfrm>
                <a:off x="5831680" y="1282640"/>
                <a:ext cx="28152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9" name="Ink 68">
                <a:extLst>
                  <a:ext uri="{FF2B5EF4-FFF2-40B4-BE49-F238E27FC236}">
                    <a16:creationId xmlns:a16="http://schemas.microsoft.com/office/drawing/2014/main" id="{5184F0E6-9072-CA53-E53D-4493CCFFF249}"/>
                  </a:ext>
                </a:extLst>
              </p14:cNvPr>
              <p14:cNvContentPartPr/>
              <p14:nvPr/>
            </p14:nvContentPartPr>
            <p14:xfrm>
              <a:off x="5382760" y="912560"/>
              <a:ext cx="463320" cy="368640"/>
            </p14:xfrm>
          </p:contentPart>
        </mc:Choice>
        <mc:Fallback xmlns="">
          <p:pic>
            <p:nvPicPr>
              <p:cNvPr id="69" name="Ink 68">
                <a:extLst>
                  <a:ext uri="{FF2B5EF4-FFF2-40B4-BE49-F238E27FC236}">
                    <a16:creationId xmlns:a16="http://schemas.microsoft.com/office/drawing/2014/main" id="{5184F0E6-9072-CA53-E53D-4493CCFFF249}"/>
                  </a:ext>
                </a:extLst>
              </p:cNvPr>
              <p:cNvPicPr/>
              <p:nvPr/>
            </p:nvPicPr>
            <p:blipFill>
              <a:blip r:embed="rId59"/>
              <a:stretch>
                <a:fillRect/>
              </a:stretch>
            </p:blipFill>
            <p:spPr>
              <a:xfrm>
                <a:off x="5373760" y="903560"/>
                <a:ext cx="48096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1" name="Ink 70">
                <a:extLst>
                  <a:ext uri="{FF2B5EF4-FFF2-40B4-BE49-F238E27FC236}">
                    <a16:creationId xmlns:a16="http://schemas.microsoft.com/office/drawing/2014/main" id="{0E056794-10B5-D4A5-4AC0-C34C752D8A51}"/>
                  </a:ext>
                </a:extLst>
              </p14:cNvPr>
              <p14:cNvContentPartPr/>
              <p14:nvPr/>
            </p14:nvContentPartPr>
            <p14:xfrm>
              <a:off x="6098800" y="2297280"/>
              <a:ext cx="168480" cy="1800"/>
            </p14:xfrm>
          </p:contentPart>
        </mc:Choice>
        <mc:Fallback xmlns="">
          <p:pic>
            <p:nvPicPr>
              <p:cNvPr id="71" name="Ink 70">
                <a:extLst>
                  <a:ext uri="{FF2B5EF4-FFF2-40B4-BE49-F238E27FC236}">
                    <a16:creationId xmlns:a16="http://schemas.microsoft.com/office/drawing/2014/main" id="{0E056794-10B5-D4A5-4AC0-C34C752D8A51}"/>
                  </a:ext>
                </a:extLst>
              </p:cNvPr>
              <p:cNvPicPr/>
              <p:nvPr/>
            </p:nvPicPr>
            <p:blipFill>
              <a:blip r:embed="rId61"/>
              <a:stretch>
                <a:fillRect/>
              </a:stretch>
            </p:blipFill>
            <p:spPr>
              <a:xfrm>
                <a:off x="6089800" y="2288640"/>
                <a:ext cx="18612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2" name="Ink 71">
                <a:extLst>
                  <a:ext uri="{FF2B5EF4-FFF2-40B4-BE49-F238E27FC236}">
                    <a16:creationId xmlns:a16="http://schemas.microsoft.com/office/drawing/2014/main" id="{4D30E005-E980-BBD8-FE1D-BFA7E8FDCF1D}"/>
                  </a:ext>
                </a:extLst>
              </p14:cNvPr>
              <p14:cNvContentPartPr/>
              <p14:nvPr/>
            </p14:nvContentPartPr>
            <p14:xfrm>
              <a:off x="6016000" y="2196840"/>
              <a:ext cx="70560" cy="105840"/>
            </p14:xfrm>
          </p:contentPart>
        </mc:Choice>
        <mc:Fallback xmlns="">
          <p:pic>
            <p:nvPicPr>
              <p:cNvPr id="72" name="Ink 71">
                <a:extLst>
                  <a:ext uri="{FF2B5EF4-FFF2-40B4-BE49-F238E27FC236}">
                    <a16:creationId xmlns:a16="http://schemas.microsoft.com/office/drawing/2014/main" id="{4D30E005-E980-BBD8-FE1D-BFA7E8FDCF1D}"/>
                  </a:ext>
                </a:extLst>
              </p:cNvPr>
              <p:cNvPicPr/>
              <p:nvPr/>
            </p:nvPicPr>
            <p:blipFill>
              <a:blip r:embed="rId63"/>
              <a:stretch>
                <a:fillRect/>
              </a:stretch>
            </p:blipFill>
            <p:spPr>
              <a:xfrm>
                <a:off x="6007000" y="2187840"/>
                <a:ext cx="882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3" name="Ink 72">
                <a:extLst>
                  <a:ext uri="{FF2B5EF4-FFF2-40B4-BE49-F238E27FC236}">
                    <a16:creationId xmlns:a16="http://schemas.microsoft.com/office/drawing/2014/main" id="{C4144614-E9C8-C031-B44C-6C1426972894}"/>
                  </a:ext>
                </a:extLst>
              </p14:cNvPr>
              <p14:cNvContentPartPr/>
              <p14:nvPr/>
            </p14:nvContentPartPr>
            <p14:xfrm>
              <a:off x="6003400" y="2198280"/>
              <a:ext cx="360" cy="360"/>
            </p14:xfrm>
          </p:contentPart>
        </mc:Choice>
        <mc:Fallback xmlns="">
          <p:pic>
            <p:nvPicPr>
              <p:cNvPr id="73" name="Ink 72">
                <a:extLst>
                  <a:ext uri="{FF2B5EF4-FFF2-40B4-BE49-F238E27FC236}">
                    <a16:creationId xmlns:a16="http://schemas.microsoft.com/office/drawing/2014/main" id="{C4144614-E9C8-C031-B44C-6C1426972894}"/>
                  </a:ext>
                </a:extLst>
              </p:cNvPr>
              <p:cNvPicPr/>
              <p:nvPr/>
            </p:nvPicPr>
            <p:blipFill>
              <a:blip r:embed="rId65"/>
              <a:stretch>
                <a:fillRect/>
              </a:stretch>
            </p:blipFill>
            <p:spPr>
              <a:xfrm>
                <a:off x="5994760" y="21896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9" name="Ink 78">
                <a:extLst>
                  <a:ext uri="{FF2B5EF4-FFF2-40B4-BE49-F238E27FC236}">
                    <a16:creationId xmlns:a16="http://schemas.microsoft.com/office/drawing/2014/main" id="{AA43D53B-9FBE-9F3D-E418-3EBB2301F105}"/>
                  </a:ext>
                </a:extLst>
              </p14:cNvPr>
              <p14:cNvContentPartPr/>
              <p14:nvPr/>
            </p14:nvContentPartPr>
            <p14:xfrm>
              <a:off x="5983240" y="2025480"/>
              <a:ext cx="360" cy="168120"/>
            </p14:xfrm>
          </p:contentPart>
        </mc:Choice>
        <mc:Fallback xmlns="">
          <p:pic>
            <p:nvPicPr>
              <p:cNvPr id="79" name="Ink 78">
                <a:extLst>
                  <a:ext uri="{FF2B5EF4-FFF2-40B4-BE49-F238E27FC236}">
                    <a16:creationId xmlns:a16="http://schemas.microsoft.com/office/drawing/2014/main" id="{AA43D53B-9FBE-9F3D-E418-3EBB2301F105}"/>
                  </a:ext>
                </a:extLst>
              </p:cNvPr>
              <p:cNvPicPr/>
              <p:nvPr/>
            </p:nvPicPr>
            <p:blipFill>
              <a:blip r:embed="rId67"/>
              <a:stretch>
                <a:fillRect/>
              </a:stretch>
            </p:blipFill>
            <p:spPr>
              <a:xfrm>
                <a:off x="5974600" y="2016840"/>
                <a:ext cx="1800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0" name="Ink 79">
                <a:extLst>
                  <a:ext uri="{FF2B5EF4-FFF2-40B4-BE49-F238E27FC236}">
                    <a16:creationId xmlns:a16="http://schemas.microsoft.com/office/drawing/2014/main" id="{153DD81D-1FEF-4814-6168-B3DBA72355DE}"/>
                  </a:ext>
                </a:extLst>
              </p14:cNvPr>
              <p14:cNvContentPartPr/>
              <p14:nvPr/>
            </p14:nvContentPartPr>
            <p14:xfrm>
              <a:off x="5571760" y="2015040"/>
              <a:ext cx="419760" cy="13320"/>
            </p14:xfrm>
          </p:contentPart>
        </mc:Choice>
        <mc:Fallback xmlns="">
          <p:pic>
            <p:nvPicPr>
              <p:cNvPr id="80" name="Ink 79">
                <a:extLst>
                  <a:ext uri="{FF2B5EF4-FFF2-40B4-BE49-F238E27FC236}">
                    <a16:creationId xmlns:a16="http://schemas.microsoft.com/office/drawing/2014/main" id="{153DD81D-1FEF-4814-6168-B3DBA72355DE}"/>
                  </a:ext>
                </a:extLst>
              </p:cNvPr>
              <p:cNvPicPr/>
              <p:nvPr/>
            </p:nvPicPr>
            <p:blipFill>
              <a:blip r:embed="rId69"/>
              <a:stretch>
                <a:fillRect/>
              </a:stretch>
            </p:blipFill>
            <p:spPr>
              <a:xfrm>
                <a:off x="5562760" y="2006400"/>
                <a:ext cx="4374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1" name="Ink 80">
                <a:extLst>
                  <a:ext uri="{FF2B5EF4-FFF2-40B4-BE49-F238E27FC236}">
                    <a16:creationId xmlns:a16="http://schemas.microsoft.com/office/drawing/2014/main" id="{402ADC2A-F925-02AD-F7D3-A039A26F31DE}"/>
                  </a:ext>
                </a:extLst>
              </p14:cNvPr>
              <p14:cNvContentPartPr/>
              <p14:nvPr/>
            </p14:nvContentPartPr>
            <p14:xfrm>
              <a:off x="5554480" y="1944480"/>
              <a:ext cx="7560" cy="71640"/>
            </p14:xfrm>
          </p:contentPart>
        </mc:Choice>
        <mc:Fallback xmlns="">
          <p:pic>
            <p:nvPicPr>
              <p:cNvPr id="81" name="Ink 80">
                <a:extLst>
                  <a:ext uri="{FF2B5EF4-FFF2-40B4-BE49-F238E27FC236}">
                    <a16:creationId xmlns:a16="http://schemas.microsoft.com/office/drawing/2014/main" id="{402ADC2A-F925-02AD-F7D3-A039A26F31DE}"/>
                  </a:ext>
                </a:extLst>
              </p:cNvPr>
              <p:cNvPicPr/>
              <p:nvPr/>
            </p:nvPicPr>
            <p:blipFill>
              <a:blip r:embed="rId71"/>
              <a:stretch>
                <a:fillRect/>
              </a:stretch>
            </p:blipFill>
            <p:spPr>
              <a:xfrm>
                <a:off x="5545840" y="1935480"/>
                <a:ext cx="252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2" name="Ink 81">
                <a:extLst>
                  <a:ext uri="{FF2B5EF4-FFF2-40B4-BE49-F238E27FC236}">
                    <a16:creationId xmlns:a16="http://schemas.microsoft.com/office/drawing/2014/main" id="{045CE5C9-7871-EB1C-B1A1-9B81FFD55F55}"/>
                  </a:ext>
                </a:extLst>
              </p14:cNvPr>
              <p14:cNvContentPartPr/>
              <p14:nvPr/>
            </p14:nvContentPartPr>
            <p14:xfrm>
              <a:off x="5551960" y="1947000"/>
              <a:ext cx="360" cy="25560"/>
            </p14:xfrm>
          </p:contentPart>
        </mc:Choice>
        <mc:Fallback xmlns="">
          <p:pic>
            <p:nvPicPr>
              <p:cNvPr id="82" name="Ink 81">
                <a:extLst>
                  <a:ext uri="{FF2B5EF4-FFF2-40B4-BE49-F238E27FC236}">
                    <a16:creationId xmlns:a16="http://schemas.microsoft.com/office/drawing/2014/main" id="{045CE5C9-7871-EB1C-B1A1-9B81FFD55F55}"/>
                  </a:ext>
                </a:extLst>
              </p:cNvPr>
              <p:cNvPicPr/>
              <p:nvPr/>
            </p:nvPicPr>
            <p:blipFill>
              <a:blip r:embed="rId73"/>
              <a:stretch>
                <a:fillRect/>
              </a:stretch>
            </p:blipFill>
            <p:spPr>
              <a:xfrm>
                <a:off x="5543320" y="1938360"/>
                <a:ext cx="1800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3" name="Ink 82">
                <a:extLst>
                  <a:ext uri="{FF2B5EF4-FFF2-40B4-BE49-F238E27FC236}">
                    <a16:creationId xmlns:a16="http://schemas.microsoft.com/office/drawing/2014/main" id="{20145FB6-6C8E-C00B-5658-D519A1107B75}"/>
                  </a:ext>
                </a:extLst>
              </p14:cNvPr>
              <p14:cNvContentPartPr/>
              <p14:nvPr/>
            </p14:nvContentPartPr>
            <p14:xfrm>
              <a:off x="5296000" y="1833600"/>
              <a:ext cx="256680" cy="126360"/>
            </p14:xfrm>
          </p:contentPart>
        </mc:Choice>
        <mc:Fallback xmlns="">
          <p:pic>
            <p:nvPicPr>
              <p:cNvPr id="83" name="Ink 82">
                <a:extLst>
                  <a:ext uri="{FF2B5EF4-FFF2-40B4-BE49-F238E27FC236}">
                    <a16:creationId xmlns:a16="http://schemas.microsoft.com/office/drawing/2014/main" id="{20145FB6-6C8E-C00B-5658-D519A1107B75}"/>
                  </a:ext>
                </a:extLst>
              </p:cNvPr>
              <p:cNvPicPr/>
              <p:nvPr/>
            </p:nvPicPr>
            <p:blipFill>
              <a:blip r:embed="rId75"/>
              <a:stretch>
                <a:fillRect/>
              </a:stretch>
            </p:blipFill>
            <p:spPr>
              <a:xfrm>
                <a:off x="5287000" y="1824960"/>
                <a:ext cx="274320" cy="144000"/>
              </a:xfrm>
              <a:prstGeom prst="rect">
                <a:avLst/>
              </a:prstGeom>
            </p:spPr>
          </p:pic>
        </mc:Fallback>
      </mc:AlternateContent>
      <p:grpSp>
        <p:nvGrpSpPr>
          <p:cNvPr id="86" name="Group 85">
            <a:extLst>
              <a:ext uri="{FF2B5EF4-FFF2-40B4-BE49-F238E27FC236}">
                <a16:creationId xmlns:a16="http://schemas.microsoft.com/office/drawing/2014/main" id="{24E23AA4-7A03-C73D-B84B-90335065EFF0}"/>
              </a:ext>
            </a:extLst>
          </p:cNvPr>
          <p:cNvGrpSpPr/>
          <p:nvPr/>
        </p:nvGrpSpPr>
        <p:grpSpPr>
          <a:xfrm>
            <a:off x="5269360" y="1658640"/>
            <a:ext cx="9720" cy="172080"/>
            <a:chOff x="5269360" y="1658640"/>
            <a:chExt cx="9720" cy="172080"/>
          </a:xfrm>
        </p:grpSpPr>
        <mc:AlternateContent xmlns:mc="http://schemas.openxmlformats.org/markup-compatibility/2006" xmlns:p14="http://schemas.microsoft.com/office/powerpoint/2010/main">
          <mc:Choice Requires="p14">
            <p:contentPart p14:bwMode="auto" r:id="rId76">
              <p14:nvContentPartPr>
                <p14:cNvPr id="84" name="Ink 83">
                  <a:extLst>
                    <a:ext uri="{FF2B5EF4-FFF2-40B4-BE49-F238E27FC236}">
                      <a16:creationId xmlns:a16="http://schemas.microsoft.com/office/drawing/2014/main" id="{871B6BD4-4233-9F2B-6319-4DEBCE783D88}"/>
                    </a:ext>
                  </a:extLst>
                </p14:cNvPr>
                <p14:cNvContentPartPr/>
                <p14:nvPr/>
              </p14:nvContentPartPr>
              <p14:xfrm>
                <a:off x="5278720" y="1830360"/>
                <a:ext cx="360" cy="360"/>
              </p14:xfrm>
            </p:contentPart>
          </mc:Choice>
          <mc:Fallback xmlns="">
            <p:pic>
              <p:nvPicPr>
                <p:cNvPr id="84" name="Ink 83">
                  <a:extLst>
                    <a:ext uri="{FF2B5EF4-FFF2-40B4-BE49-F238E27FC236}">
                      <a16:creationId xmlns:a16="http://schemas.microsoft.com/office/drawing/2014/main" id="{871B6BD4-4233-9F2B-6319-4DEBCE783D88}"/>
                    </a:ext>
                  </a:extLst>
                </p:cNvPr>
                <p:cNvPicPr/>
                <p:nvPr/>
              </p:nvPicPr>
              <p:blipFill>
                <a:blip r:embed="rId65"/>
                <a:stretch>
                  <a:fillRect/>
                </a:stretch>
              </p:blipFill>
              <p:spPr>
                <a:xfrm>
                  <a:off x="5270080" y="18213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5" name="Ink 84">
                  <a:extLst>
                    <a:ext uri="{FF2B5EF4-FFF2-40B4-BE49-F238E27FC236}">
                      <a16:creationId xmlns:a16="http://schemas.microsoft.com/office/drawing/2014/main" id="{8539CEE8-D74D-C696-64CA-636AA31F5CD6}"/>
                    </a:ext>
                  </a:extLst>
                </p14:cNvPr>
                <p14:cNvContentPartPr/>
                <p14:nvPr/>
              </p14:nvContentPartPr>
              <p14:xfrm>
                <a:off x="5269360" y="1658640"/>
                <a:ext cx="7200" cy="167040"/>
              </p14:xfrm>
            </p:contentPart>
          </mc:Choice>
          <mc:Fallback xmlns="">
            <p:pic>
              <p:nvPicPr>
                <p:cNvPr id="85" name="Ink 84">
                  <a:extLst>
                    <a:ext uri="{FF2B5EF4-FFF2-40B4-BE49-F238E27FC236}">
                      <a16:creationId xmlns:a16="http://schemas.microsoft.com/office/drawing/2014/main" id="{8539CEE8-D74D-C696-64CA-636AA31F5CD6}"/>
                    </a:ext>
                  </a:extLst>
                </p:cNvPr>
                <p:cNvPicPr/>
                <p:nvPr/>
              </p:nvPicPr>
              <p:blipFill>
                <a:blip r:embed="rId78"/>
                <a:stretch>
                  <a:fillRect/>
                </a:stretch>
              </p:blipFill>
              <p:spPr>
                <a:xfrm>
                  <a:off x="5260360" y="1649640"/>
                  <a:ext cx="24840" cy="184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9">
            <p14:nvContentPartPr>
              <p14:cNvPr id="98" name="Ink 97">
                <a:extLst>
                  <a:ext uri="{FF2B5EF4-FFF2-40B4-BE49-F238E27FC236}">
                    <a16:creationId xmlns:a16="http://schemas.microsoft.com/office/drawing/2014/main" id="{DEF6B3D4-68C7-1784-5EF4-C278546D367B}"/>
                  </a:ext>
                </a:extLst>
              </p14:cNvPr>
              <p14:cNvContentPartPr/>
              <p14:nvPr/>
            </p14:nvContentPartPr>
            <p14:xfrm>
              <a:off x="5266120" y="1653960"/>
              <a:ext cx="193320" cy="11520"/>
            </p14:xfrm>
          </p:contentPart>
        </mc:Choice>
        <mc:Fallback xmlns="">
          <p:pic>
            <p:nvPicPr>
              <p:cNvPr id="98" name="Ink 97">
                <a:extLst>
                  <a:ext uri="{FF2B5EF4-FFF2-40B4-BE49-F238E27FC236}">
                    <a16:creationId xmlns:a16="http://schemas.microsoft.com/office/drawing/2014/main" id="{DEF6B3D4-68C7-1784-5EF4-C278546D367B}"/>
                  </a:ext>
                </a:extLst>
              </p:cNvPr>
              <p:cNvPicPr/>
              <p:nvPr/>
            </p:nvPicPr>
            <p:blipFill>
              <a:blip r:embed="rId80"/>
              <a:stretch>
                <a:fillRect/>
              </a:stretch>
            </p:blipFill>
            <p:spPr>
              <a:xfrm>
                <a:off x="5257480" y="1644960"/>
                <a:ext cx="2109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9" name="Ink 98">
                <a:extLst>
                  <a:ext uri="{FF2B5EF4-FFF2-40B4-BE49-F238E27FC236}">
                    <a16:creationId xmlns:a16="http://schemas.microsoft.com/office/drawing/2014/main" id="{50A0ED70-2416-3E0D-3253-37FCFA1D04CD}"/>
                  </a:ext>
                </a:extLst>
              </p14:cNvPr>
              <p14:cNvContentPartPr/>
              <p14:nvPr/>
            </p14:nvContentPartPr>
            <p14:xfrm>
              <a:off x="5453320" y="1568640"/>
              <a:ext cx="3960" cy="91440"/>
            </p14:xfrm>
          </p:contentPart>
        </mc:Choice>
        <mc:Fallback xmlns="">
          <p:pic>
            <p:nvPicPr>
              <p:cNvPr id="99" name="Ink 98">
                <a:extLst>
                  <a:ext uri="{FF2B5EF4-FFF2-40B4-BE49-F238E27FC236}">
                    <a16:creationId xmlns:a16="http://schemas.microsoft.com/office/drawing/2014/main" id="{50A0ED70-2416-3E0D-3253-37FCFA1D04CD}"/>
                  </a:ext>
                </a:extLst>
              </p:cNvPr>
              <p:cNvPicPr/>
              <p:nvPr/>
            </p:nvPicPr>
            <p:blipFill>
              <a:blip r:embed="rId82"/>
              <a:stretch>
                <a:fillRect/>
              </a:stretch>
            </p:blipFill>
            <p:spPr>
              <a:xfrm>
                <a:off x="5444320" y="1560000"/>
                <a:ext cx="216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00" name="Ink 99">
                <a:extLst>
                  <a:ext uri="{FF2B5EF4-FFF2-40B4-BE49-F238E27FC236}">
                    <a16:creationId xmlns:a16="http://schemas.microsoft.com/office/drawing/2014/main" id="{7605D2AD-5C11-FC30-2417-CCF3406E9C38}"/>
                  </a:ext>
                </a:extLst>
              </p14:cNvPr>
              <p14:cNvContentPartPr/>
              <p14:nvPr/>
            </p14:nvContentPartPr>
            <p14:xfrm>
              <a:off x="5378080" y="1474680"/>
              <a:ext cx="76680" cy="89280"/>
            </p14:xfrm>
          </p:contentPart>
        </mc:Choice>
        <mc:Fallback xmlns="">
          <p:pic>
            <p:nvPicPr>
              <p:cNvPr id="100" name="Ink 99">
                <a:extLst>
                  <a:ext uri="{FF2B5EF4-FFF2-40B4-BE49-F238E27FC236}">
                    <a16:creationId xmlns:a16="http://schemas.microsoft.com/office/drawing/2014/main" id="{7605D2AD-5C11-FC30-2417-CCF3406E9C38}"/>
                  </a:ext>
                </a:extLst>
              </p:cNvPr>
              <p:cNvPicPr/>
              <p:nvPr/>
            </p:nvPicPr>
            <p:blipFill>
              <a:blip r:embed="rId84"/>
              <a:stretch>
                <a:fillRect/>
              </a:stretch>
            </p:blipFill>
            <p:spPr>
              <a:xfrm>
                <a:off x="5369440" y="1466040"/>
                <a:ext cx="943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7" name="Ink 106">
                <a:extLst>
                  <a:ext uri="{FF2B5EF4-FFF2-40B4-BE49-F238E27FC236}">
                    <a16:creationId xmlns:a16="http://schemas.microsoft.com/office/drawing/2014/main" id="{4DA498AF-D71F-C2C8-7B1A-2E5D817912FF}"/>
                  </a:ext>
                </a:extLst>
              </p14:cNvPr>
              <p14:cNvContentPartPr/>
              <p14:nvPr/>
            </p14:nvContentPartPr>
            <p14:xfrm>
              <a:off x="5466640" y="1386120"/>
              <a:ext cx="10800" cy="94320"/>
            </p14:xfrm>
          </p:contentPart>
        </mc:Choice>
        <mc:Fallback xmlns="">
          <p:pic>
            <p:nvPicPr>
              <p:cNvPr id="107" name="Ink 106">
                <a:extLst>
                  <a:ext uri="{FF2B5EF4-FFF2-40B4-BE49-F238E27FC236}">
                    <a16:creationId xmlns:a16="http://schemas.microsoft.com/office/drawing/2014/main" id="{4DA498AF-D71F-C2C8-7B1A-2E5D817912FF}"/>
                  </a:ext>
                </a:extLst>
              </p:cNvPr>
              <p:cNvPicPr/>
              <p:nvPr/>
            </p:nvPicPr>
            <p:blipFill>
              <a:blip r:embed="rId86"/>
              <a:stretch>
                <a:fillRect/>
              </a:stretch>
            </p:blipFill>
            <p:spPr>
              <a:xfrm>
                <a:off x="5458000" y="1377120"/>
                <a:ext cx="28440" cy="111960"/>
              </a:xfrm>
              <a:prstGeom prst="rect">
                <a:avLst/>
              </a:prstGeom>
            </p:spPr>
          </p:pic>
        </mc:Fallback>
      </mc:AlternateContent>
      <p:grpSp>
        <p:nvGrpSpPr>
          <p:cNvPr id="110" name="Group 109">
            <a:extLst>
              <a:ext uri="{FF2B5EF4-FFF2-40B4-BE49-F238E27FC236}">
                <a16:creationId xmlns:a16="http://schemas.microsoft.com/office/drawing/2014/main" id="{9E8520C5-312E-E165-AFEC-7212BCAA0782}"/>
              </a:ext>
            </a:extLst>
          </p:cNvPr>
          <p:cNvGrpSpPr/>
          <p:nvPr/>
        </p:nvGrpSpPr>
        <p:grpSpPr>
          <a:xfrm>
            <a:off x="5381680" y="1374600"/>
            <a:ext cx="92880" cy="90360"/>
            <a:chOff x="5381680" y="1374600"/>
            <a:chExt cx="92880" cy="90360"/>
          </a:xfrm>
        </p:grpSpPr>
        <mc:AlternateContent xmlns:mc="http://schemas.openxmlformats.org/markup-compatibility/2006" xmlns:p14="http://schemas.microsoft.com/office/powerpoint/2010/main">
          <mc:Choice Requires="p14">
            <p:contentPart p14:bwMode="auto" r:id="rId87">
              <p14:nvContentPartPr>
                <p14:cNvPr id="101" name="Ink 100">
                  <a:extLst>
                    <a:ext uri="{FF2B5EF4-FFF2-40B4-BE49-F238E27FC236}">
                      <a16:creationId xmlns:a16="http://schemas.microsoft.com/office/drawing/2014/main" id="{631AE674-B210-78EF-BA98-8AF4977B097E}"/>
                    </a:ext>
                  </a:extLst>
                </p14:cNvPr>
                <p14:cNvContentPartPr/>
                <p14:nvPr/>
              </p14:nvContentPartPr>
              <p14:xfrm>
                <a:off x="5381680" y="1464600"/>
                <a:ext cx="360" cy="360"/>
              </p14:xfrm>
            </p:contentPart>
          </mc:Choice>
          <mc:Fallback xmlns="">
            <p:pic>
              <p:nvPicPr>
                <p:cNvPr id="101" name="Ink 100">
                  <a:extLst>
                    <a:ext uri="{FF2B5EF4-FFF2-40B4-BE49-F238E27FC236}">
                      <a16:creationId xmlns:a16="http://schemas.microsoft.com/office/drawing/2014/main" id="{631AE674-B210-78EF-BA98-8AF4977B097E}"/>
                    </a:ext>
                  </a:extLst>
                </p:cNvPr>
                <p:cNvPicPr/>
                <p:nvPr/>
              </p:nvPicPr>
              <p:blipFill>
                <a:blip r:embed="rId65"/>
                <a:stretch>
                  <a:fillRect/>
                </a:stretch>
              </p:blipFill>
              <p:spPr>
                <a:xfrm>
                  <a:off x="5372680" y="1455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02" name="Ink 101">
                  <a:extLst>
                    <a:ext uri="{FF2B5EF4-FFF2-40B4-BE49-F238E27FC236}">
                      <a16:creationId xmlns:a16="http://schemas.microsoft.com/office/drawing/2014/main" id="{D1F63A53-499A-7BBE-DBEF-E24163BF941F}"/>
                    </a:ext>
                  </a:extLst>
                </p14:cNvPr>
                <p14:cNvContentPartPr/>
                <p14:nvPr/>
              </p14:nvContentPartPr>
              <p14:xfrm>
                <a:off x="5411560" y="1462080"/>
                <a:ext cx="12960" cy="360"/>
              </p14:xfrm>
            </p:contentPart>
          </mc:Choice>
          <mc:Fallback xmlns="">
            <p:pic>
              <p:nvPicPr>
                <p:cNvPr id="102" name="Ink 101">
                  <a:extLst>
                    <a:ext uri="{FF2B5EF4-FFF2-40B4-BE49-F238E27FC236}">
                      <a16:creationId xmlns:a16="http://schemas.microsoft.com/office/drawing/2014/main" id="{D1F63A53-499A-7BBE-DBEF-E24163BF941F}"/>
                    </a:ext>
                  </a:extLst>
                </p:cNvPr>
                <p:cNvPicPr/>
                <p:nvPr/>
              </p:nvPicPr>
              <p:blipFill>
                <a:blip r:embed="rId89"/>
                <a:stretch>
                  <a:fillRect/>
                </a:stretch>
              </p:blipFill>
              <p:spPr>
                <a:xfrm>
                  <a:off x="5402920" y="1453440"/>
                  <a:ext cx="30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04" name="Ink 103">
                  <a:extLst>
                    <a:ext uri="{FF2B5EF4-FFF2-40B4-BE49-F238E27FC236}">
                      <a16:creationId xmlns:a16="http://schemas.microsoft.com/office/drawing/2014/main" id="{1EE02868-3C6E-D9EF-5808-E71C75259FC2}"/>
                    </a:ext>
                  </a:extLst>
                </p14:cNvPr>
                <p14:cNvContentPartPr/>
                <p14:nvPr/>
              </p14:nvContentPartPr>
              <p14:xfrm>
                <a:off x="5383840" y="1462080"/>
                <a:ext cx="360" cy="360"/>
              </p14:xfrm>
            </p:contentPart>
          </mc:Choice>
          <mc:Fallback xmlns="">
            <p:pic>
              <p:nvPicPr>
                <p:cNvPr id="104" name="Ink 103">
                  <a:extLst>
                    <a:ext uri="{FF2B5EF4-FFF2-40B4-BE49-F238E27FC236}">
                      <a16:creationId xmlns:a16="http://schemas.microsoft.com/office/drawing/2014/main" id="{1EE02868-3C6E-D9EF-5808-E71C75259FC2}"/>
                    </a:ext>
                  </a:extLst>
                </p:cNvPr>
                <p:cNvPicPr/>
                <p:nvPr/>
              </p:nvPicPr>
              <p:blipFill>
                <a:blip r:embed="rId65"/>
                <a:stretch>
                  <a:fillRect/>
                </a:stretch>
              </p:blipFill>
              <p:spPr>
                <a:xfrm>
                  <a:off x="5375200" y="14534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05" name="Ink 104">
                  <a:extLst>
                    <a:ext uri="{FF2B5EF4-FFF2-40B4-BE49-F238E27FC236}">
                      <a16:creationId xmlns:a16="http://schemas.microsoft.com/office/drawing/2014/main" id="{796CB84D-B63C-C9EE-3D22-F168126B9F2C}"/>
                    </a:ext>
                  </a:extLst>
                </p14:cNvPr>
                <p14:cNvContentPartPr/>
                <p14:nvPr/>
              </p14:nvContentPartPr>
              <p14:xfrm>
                <a:off x="5406520" y="1464600"/>
                <a:ext cx="52920" cy="360"/>
              </p14:xfrm>
            </p:contentPart>
          </mc:Choice>
          <mc:Fallback xmlns="">
            <p:pic>
              <p:nvPicPr>
                <p:cNvPr id="105" name="Ink 104">
                  <a:extLst>
                    <a:ext uri="{FF2B5EF4-FFF2-40B4-BE49-F238E27FC236}">
                      <a16:creationId xmlns:a16="http://schemas.microsoft.com/office/drawing/2014/main" id="{796CB84D-B63C-C9EE-3D22-F168126B9F2C}"/>
                    </a:ext>
                  </a:extLst>
                </p:cNvPr>
                <p:cNvPicPr/>
                <p:nvPr/>
              </p:nvPicPr>
              <p:blipFill>
                <a:blip r:embed="rId92"/>
                <a:stretch>
                  <a:fillRect/>
                </a:stretch>
              </p:blipFill>
              <p:spPr>
                <a:xfrm>
                  <a:off x="5397880" y="1455960"/>
                  <a:ext cx="70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9" name="Ink 108">
                  <a:extLst>
                    <a:ext uri="{FF2B5EF4-FFF2-40B4-BE49-F238E27FC236}">
                      <a16:creationId xmlns:a16="http://schemas.microsoft.com/office/drawing/2014/main" id="{98E3A7F0-724E-4B7B-7EA1-801830885170}"/>
                    </a:ext>
                  </a:extLst>
                </p14:cNvPr>
                <p14:cNvContentPartPr/>
                <p14:nvPr/>
              </p14:nvContentPartPr>
              <p14:xfrm>
                <a:off x="5388880" y="1374600"/>
                <a:ext cx="85680" cy="11520"/>
              </p14:xfrm>
            </p:contentPart>
          </mc:Choice>
          <mc:Fallback xmlns="">
            <p:pic>
              <p:nvPicPr>
                <p:cNvPr id="109" name="Ink 108">
                  <a:extLst>
                    <a:ext uri="{FF2B5EF4-FFF2-40B4-BE49-F238E27FC236}">
                      <a16:creationId xmlns:a16="http://schemas.microsoft.com/office/drawing/2014/main" id="{98E3A7F0-724E-4B7B-7EA1-801830885170}"/>
                    </a:ext>
                  </a:extLst>
                </p:cNvPr>
                <p:cNvPicPr/>
                <p:nvPr/>
              </p:nvPicPr>
              <p:blipFill>
                <a:blip r:embed="rId94"/>
                <a:stretch>
                  <a:fillRect/>
                </a:stretch>
              </p:blipFill>
              <p:spPr>
                <a:xfrm>
                  <a:off x="5380240" y="1365960"/>
                  <a:ext cx="103320" cy="29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5">
            <p14:nvContentPartPr>
              <p14:cNvPr id="111" name="Ink 110">
                <a:extLst>
                  <a:ext uri="{FF2B5EF4-FFF2-40B4-BE49-F238E27FC236}">
                    <a16:creationId xmlns:a16="http://schemas.microsoft.com/office/drawing/2014/main" id="{0DD16136-1FAB-F64E-F745-8CD78F6AF395}"/>
                  </a:ext>
                </a:extLst>
              </p14:cNvPr>
              <p14:cNvContentPartPr/>
              <p14:nvPr/>
            </p14:nvContentPartPr>
            <p14:xfrm>
              <a:off x="5366200" y="1126920"/>
              <a:ext cx="20520" cy="236160"/>
            </p14:xfrm>
          </p:contentPart>
        </mc:Choice>
        <mc:Fallback xmlns="">
          <p:pic>
            <p:nvPicPr>
              <p:cNvPr id="111" name="Ink 110">
                <a:extLst>
                  <a:ext uri="{FF2B5EF4-FFF2-40B4-BE49-F238E27FC236}">
                    <a16:creationId xmlns:a16="http://schemas.microsoft.com/office/drawing/2014/main" id="{0DD16136-1FAB-F64E-F745-8CD78F6AF395}"/>
                  </a:ext>
                </a:extLst>
              </p:cNvPr>
              <p:cNvPicPr/>
              <p:nvPr/>
            </p:nvPicPr>
            <p:blipFill>
              <a:blip r:embed="rId96"/>
              <a:stretch>
                <a:fillRect/>
              </a:stretch>
            </p:blipFill>
            <p:spPr>
              <a:xfrm>
                <a:off x="5357560" y="1118280"/>
                <a:ext cx="38160" cy="253800"/>
              </a:xfrm>
              <a:prstGeom prst="rect">
                <a:avLst/>
              </a:prstGeom>
            </p:spPr>
          </p:pic>
        </mc:Fallback>
      </mc:AlternateContent>
      <p:grpSp>
        <p:nvGrpSpPr>
          <p:cNvPr id="114" name="Group 113">
            <a:extLst>
              <a:ext uri="{FF2B5EF4-FFF2-40B4-BE49-F238E27FC236}">
                <a16:creationId xmlns:a16="http://schemas.microsoft.com/office/drawing/2014/main" id="{CA3EE1C5-5CB2-E39F-DA9C-7D4965647FC6}"/>
              </a:ext>
            </a:extLst>
          </p:cNvPr>
          <p:cNvGrpSpPr/>
          <p:nvPr/>
        </p:nvGrpSpPr>
        <p:grpSpPr>
          <a:xfrm>
            <a:off x="5271160" y="1106760"/>
            <a:ext cx="98280" cy="20880"/>
            <a:chOff x="5271160" y="1106760"/>
            <a:chExt cx="98280" cy="20880"/>
          </a:xfrm>
        </p:grpSpPr>
        <mc:AlternateContent xmlns:mc="http://schemas.openxmlformats.org/markup-compatibility/2006" xmlns:p14="http://schemas.microsoft.com/office/powerpoint/2010/main">
          <mc:Choice Requires="p14">
            <p:contentPart p14:bwMode="auto" r:id="rId97">
              <p14:nvContentPartPr>
                <p14:cNvPr id="112" name="Ink 111">
                  <a:extLst>
                    <a:ext uri="{FF2B5EF4-FFF2-40B4-BE49-F238E27FC236}">
                      <a16:creationId xmlns:a16="http://schemas.microsoft.com/office/drawing/2014/main" id="{10354C76-4018-2FFD-948F-6A0B71EA5415}"/>
                    </a:ext>
                  </a:extLst>
                </p14:cNvPr>
                <p14:cNvContentPartPr/>
                <p14:nvPr/>
              </p14:nvContentPartPr>
              <p14:xfrm>
                <a:off x="5319400" y="1111800"/>
                <a:ext cx="50040" cy="15840"/>
              </p14:xfrm>
            </p:contentPart>
          </mc:Choice>
          <mc:Fallback xmlns="">
            <p:pic>
              <p:nvPicPr>
                <p:cNvPr id="112" name="Ink 111">
                  <a:extLst>
                    <a:ext uri="{FF2B5EF4-FFF2-40B4-BE49-F238E27FC236}">
                      <a16:creationId xmlns:a16="http://schemas.microsoft.com/office/drawing/2014/main" id="{10354C76-4018-2FFD-948F-6A0B71EA5415}"/>
                    </a:ext>
                  </a:extLst>
                </p:cNvPr>
                <p:cNvPicPr/>
                <p:nvPr/>
              </p:nvPicPr>
              <p:blipFill>
                <a:blip r:embed="rId98"/>
                <a:stretch>
                  <a:fillRect/>
                </a:stretch>
              </p:blipFill>
              <p:spPr>
                <a:xfrm>
                  <a:off x="5310400" y="1102800"/>
                  <a:ext cx="6768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13" name="Ink 112">
                  <a:extLst>
                    <a:ext uri="{FF2B5EF4-FFF2-40B4-BE49-F238E27FC236}">
                      <a16:creationId xmlns:a16="http://schemas.microsoft.com/office/drawing/2014/main" id="{E4AE1BEB-B3B7-6F9E-5BBE-B850361BCAFC}"/>
                    </a:ext>
                  </a:extLst>
                </p14:cNvPr>
                <p14:cNvContentPartPr/>
                <p14:nvPr/>
              </p14:nvContentPartPr>
              <p14:xfrm>
                <a:off x="5271160" y="1106760"/>
                <a:ext cx="360" cy="360"/>
              </p14:xfrm>
            </p:contentPart>
          </mc:Choice>
          <mc:Fallback xmlns="">
            <p:pic>
              <p:nvPicPr>
                <p:cNvPr id="113" name="Ink 112">
                  <a:extLst>
                    <a:ext uri="{FF2B5EF4-FFF2-40B4-BE49-F238E27FC236}">
                      <a16:creationId xmlns:a16="http://schemas.microsoft.com/office/drawing/2014/main" id="{E4AE1BEB-B3B7-6F9E-5BBE-B850361BCAFC}"/>
                    </a:ext>
                  </a:extLst>
                </p:cNvPr>
                <p:cNvPicPr/>
                <p:nvPr/>
              </p:nvPicPr>
              <p:blipFill>
                <a:blip r:embed="rId65"/>
                <a:stretch>
                  <a:fillRect/>
                </a:stretch>
              </p:blipFill>
              <p:spPr>
                <a:xfrm>
                  <a:off x="5262160" y="109776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0">
            <p14:nvContentPartPr>
              <p14:cNvPr id="11" name="Ink 10">
                <a:extLst>
                  <a:ext uri="{FF2B5EF4-FFF2-40B4-BE49-F238E27FC236}">
                    <a16:creationId xmlns:a16="http://schemas.microsoft.com/office/drawing/2014/main" id="{9584C8B4-0076-3C93-BBEF-F4E8B3DBCEFC}"/>
                  </a:ext>
                </a:extLst>
              </p14:cNvPr>
              <p14:cNvContentPartPr/>
              <p14:nvPr/>
            </p14:nvContentPartPr>
            <p14:xfrm>
              <a:off x="5412120" y="908600"/>
              <a:ext cx="38520" cy="18360"/>
            </p14:xfrm>
          </p:contentPart>
        </mc:Choice>
        <mc:Fallback xmlns="">
          <p:pic>
            <p:nvPicPr>
              <p:cNvPr id="11" name="Ink 10">
                <a:extLst>
                  <a:ext uri="{FF2B5EF4-FFF2-40B4-BE49-F238E27FC236}">
                    <a16:creationId xmlns:a16="http://schemas.microsoft.com/office/drawing/2014/main" id="{9584C8B4-0076-3C93-BBEF-F4E8B3DBCEFC}"/>
                  </a:ext>
                </a:extLst>
              </p:cNvPr>
              <p:cNvPicPr/>
              <p:nvPr/>
            </p:nvPicPr>
            <p:blipFill>
              <a:blip r:embed="rId101"/>
              <a:stretch>
                <a:fillRect/>
              </a:stretch>
            </p:blipFill>
            <p:spPr>
              <a:xfrm>
                <a:off x="5403480" y="899960"/>
                <a:ext cx="56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2" name="Ink 11">
                <a:extLst>
                  <a:ext uri="{FF2B5EF4-FFF2-40B4-BE49-F238E27FC236}">
                    <a16:creationId xmlns:a16="http://schemas.microsoft.com/office/drawing/2014/main" id="{FDB316EF-58B2-28ED-16AB-FA25D39F3768}"/>
                  </a:ext>
                </a:extLst>
              </p14:cNvPr>
              <p14:cNvContentPartPr/>
              <p14:nvPr/>
            </p14:nvContentPartPr>
            <p14:xfrm>
              <a:off x="5380080" y="933800"/>
              <a:ext cx="5400" cy="360"/>
            </p14:xfrm>
          </p:contentPart>
        </mc:Choice>
        <mc:Fallback xmlns="">
          <p:pic>
            <p:nvPicPr>
              <p:cNvPr id="12" name="Ink 11">
                <a:extLst>
                  <a:ext uri="{FF2B5EF4-FFF2-40B4-BE49-F238E27FC236}">
                    <a16:creationId xmlns:a16="http://schemas.microsoft.com/office/drawing/2014/main" id="{FDB316EF-58B2-28ED-16AB-FA25D39F3768}"/>
                  </a:ext>
                </a:extLst>
              </p:cNvPr>
              <p:cNvPicPr/>
              <p:nvPr/>
            </p:nvPicPr>
            <p:blipFill>
              <a:blip r:embed="rId103"/>
              <a:stretch>
                <a:fillRect/>
              </a:stretch>
            </p:blipFill>
            <p:spPr>
              <a:xfrm>
                <a:off x="5371080" y="925160"/>
                <a:ext cx="23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4" name="Ink 13">
                <a:extLst>
                  <a:ext uri="{FF2B5EF4-FFF2-40B4-BE49-F238E27FC236}">
                    <a16:creationId xmlns:a16="http://schemas.microsoft.com/office/drawing/2014/main" id="{3E7B9C65-D13E-E43E-7F39-672A6A923E9B}"/>
                  </a:ext>
                </a:extLst>
              </p14:cNvPr>
              <p14:cNvContentPartPr/>
              <p14:nvPr/>
            </p14:nvContentPartPr>
            <p14:xfrm>
              <a:off x="5329680" y="928760"/>
              <a:ext cx="5400" cy="2880"/>
            </p14:xfrm>
          </p:contentPart>
        </mc:Choice>
        <mc:Fallback xmlns="">
          <p:pic>
            <p:nvPicPr>
              <p:cNvPr id="14" name="Ink 13">
                <a:extLst>
                  <a:ext uri="{FF2B5EF4-FFF2-40B4-BE49-F238E27FC236}">
                    <a16:creationId xmlns:a16="http://schemas.microsoft.com/office/drawing/2014/main" id="{3E7B9C65-D13E-E43E-7F39-672A6A923E9B}"/>
                  </a:ext>
                </a:extLst>
              </p:cNvPr>
              <p:cNvPicPr/>
              <p:nvPr/>
            </p:nvPicPr>
            <p:blipFill>
              <a:blip r:embed="rId105"/>
              <a:stretch>
                <a:fillRect/>
              </a:stretch>
            </p:blipFill>
            <p:spPr>
              <a:xfrm>
                <a:off x="5321040" y="920120"/>
                <a:ext cx="23040" cy="20520"/>
              </a:xfrm>
              <a:prstGeom prst="rect">
                <a:avLst/>
              </a:prstGeom>
            </p:spPr>
          </p:pic>
        </mc:Fallback>
      </mc:AlternateContent>
      <p:grpSp>
        <p:nvGrpSpPr>
          <p:cNvPr id="204" name="Group 203">
            <a:extLst>
              <a:ext uri="{FF2B5EF4-FFF2-40B4-BE49-F238E27FC236}">
                <a16:creationId xmlns:a16="http://schemas.microsoft.com/office/drawing/2014/main" id="{234B7C77-0480-8E9B-B1AB-398CC888EFEB}"/>
              </a:ext>
            </a:extLst>
          </p:cNvPr>
          <p:cNvGrpSpPr/>
          <p:nvPr/>
        </p:nvGrpSpPr>
        <p:grpSpPr>
          <a:xfrm>
            <a:off x="5403480" y="1054117"/>
            <a:ext cx="1259640" cy="1190160"/>
            <a:chOff x="5403480" y="1054117"/>
            <a:chExt cx="1259640" cy="1190160"/>
          </a:xfrm>
        </p:grpSpPr>
        <mc:AlternateContent xmlns:mc="http://schemas.openxmlformats.org/markup-compatibility/2006" xmlns:p14="http://schemas.microsoft.com/office/powerpoint/2010/main">
          <mc:Choice Requires="p14">
            <p:contentPart p14:bwMode="auto" r:id="rId106">
              <p14:nvContentPartPr>
                <p14:cNvPr id="201" name="Ink 200">
                  <a:extLst>
                    <a:ext uri="{FF2B5EF4-FFF2-40B4-BE49-F238E27FC236}">
                      <a16:creationId xmlns:a16="http://schemas.microsoft.com/office/drawing/2014/main" id="{503BC44F-88A8-B97A-C31C-9CEAEB6B8728}"/>
                    </a:ext>
                  </a:extLst>
                </p14:cNvPr>
                <p14:cNvContentPartPr/>
                <p14:nvPr/>
              </p14:nvContentPartPr>
              <p14:xfrm>
                <a:off x="5403480" y="1054117"/>
                <a:ext cx="472320" cy="676800"/>
              </p14:xfrm>
            </p:contentPart>
          </mc:Choice>
          <mc:Fallback xmlns="">
            <p:pic>
              <p:nvPicPr>
                <p:cNvPr id="201" name="Ink 200">
                  <a:extLst>
                    <a:ext uri="{FF2B5EF4-FFF2-40B4-BE49-F238E27FC236}">
                      <a16:creationId xmlns:a16="http://schemas.microsoft.com/office/drawing/2014/main" id="{503BC44F-88A8-B97A-C31C-9CEAEB6B8728}"/>
                    </a:ext>
                  </a:extLst>
                </p:cNvPr>
                <p:cNvPicPr/>
                <p:nvPr/>
              </p:nvPicPr>
              <p:blipFill>
                <a:blip r:embed="rId107"/>
                <a:stretch>
                  <a:fillRect/>
                </a:stretch>
              </p:blipFill>
              <p:spPr>
                <a:xfrm>
                  <a:off x="5385840" y="1036477"/>
                  <a:ext cx="507960" cy="712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02" name="Ink 201">
                  <a:extLst>
                    <a:ext uri="{FF2B5EF4-FFF2-40B4-BE49-F238E27FC236}">
                      <a16:creationId xmlns:a16="http://schemas.microsoft.com/office/drawing/2014/main" id="{64120A41-82A8-F2EF-3ED9-BA09E1A3181D}"/>
                    </a:ext>
                  </a:extLst>
                </p14:cNvPr>
                <p14:cNvContentPartPr/>
                <p14:nvPr/>
              </p14:nvContentPartPr>
              <p14:xfrm>
                <a:off x="5617680" y="1429237"/>
                <a:ext cx="540360" cy="483840"/>
              </p14:xfrm>
            </p:contentPart>
          </mc:Choice>
          <mc:Fallback xmlns="">
            <p:pic>
              <p:nvPicPr>
                <p:cNvPr id="202" name="Ink 201">
                  <a:extLst>
                    <a:ext uri="{FF2B5EF4-FFF2-40B4-BE49-F238E27FC236}">
                      <a16:creationId xmlns:a16="http://schemas.microsoft.com/office/drawing/2014/main" id="{64120A41-82A8-F2EF-3ED9-BA09E1A3181D}"/>
                    </a:ext>
                  </a:extLst>
                </p:cNvPr>
                <p:cNvPicPr/>
                <p:nvPr/>
              </p:nvPicPr>
              <p:blipFill>
                <a:blip r:embed="rId109"/>
                <a:stretch>
                  <a:fillRect/>
                </a:stretch>
              </p:blipFill>
              <p:spPr>
                <a:xfrm>
                  <a:off x="5600040" y="1411237"/>
                  <a:ext cx="576000" cy="5194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03" name="Ink 202">
                  <a:extLst>
                    <a:ext uri="{FF2B5EF4-FFF2-40B4-BE49-F238E27FC236}">
                      <a16:creationId xmlns:a16="http://schemas.microsoft.com/office/drawing/2014/main" id="{E56A8829-C9A1-C083-E526-B53245F7B1C9}"/>
                    </a:ext>
                  </a:extLst>
                </p14:cNvPr>
                <p14:cNvContentPartPr/>
                <p14:nvPr/>
              </p14:nvContentPartPr>
              <p14:xfrm>
                <a:off x="5990280" y="1710757"/>
                <a:ext cx="672840" cy="533520"/>
              </p14:xfrm>
            </p:contentPart>
          </mc:Choice>
          <mc:Fallback xmlns="">
            <p:pic>
              <p:nvPicPr>
                <p:cNvPr id="203" name="Ink 202">
                  <a:extLst>
                    <a:ext uri="{FF2B5EF4-FFF2-40B4-BE49-F238E27FC236}">
                      <a16:creationId xmlns:a16="http://schemas.microsoft.com/office/drawing/2014/main" id="{E56A8829-C9A1-C083-E526-B53245F7B1C9}"/>
                    </a:ext>
                  </a:extLst>
                </p:cNvPr>
                <p:cNvPicPr/>
                <p:nvPr/>
              </p:nvPicPr>
              <p:blipFill>
                <a:blip r:embed="rId111"/>
                <a:stretch>
                  <a:fillRect/>
                </a:stretch>
              </p:blipFill>
              <p:spPr>
                <a:xfrm>
                  <a:off x="5972640" y="1692757"/>
                  <a:ext cx="708480" cy="569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2">
            <p14:nvContentPartPr>
              <p14:cNvPr id="206" name="Ink 205">
                <a:extLst>
                  <a:ext uri="{FF2B5EF4-FFF2-40B4-BE49-F238E27FC236}">
                    <a16:creationId xmlns:a16="http://schemas.microsoft.com/office/drawing/2014/main" id="{7FCE2005-B31B-781C-A298-6DCC662F35FC}"/>
                  </a:ext>
                </a:extLst>
              </p14:cNvPr>
              <p14:cNvContentPartPr/>
              <p14:nvPr/>
            </p14:nvContentPartPr>
            <p14:xfrm>
              <a:off x="6558618" y="2562775"/>
              <a:ext cx="39600" cy="105840"/>
            </p14:xfrm>
          </p:contentPart>
        </mc:Choice>
        <mc:Fallback xmlns="">
          <p:pic>
            <p:nvPicPr>
              <p:cNvPr id="206" name="Ink 205">
                <a:extLst>
                  <a:ext uri="{FF2B5EF4-FFF2-40B4-BE49-F238E27FC236}">
                    <a16:creationId xmlns:a16="http://schemas.microsoft.com/office/drawing/2014/main" id="{7FCE2005-B31B-781C-A298-6DCC662F35FC}"/>
                  </a:ext>
                </a:extLst>
              </p:cNvPr>
              <p:cNvPicPr/>
              <p:nvPr/>
            </p:nvPicPr>
            <p:blipFill>
              <a:blip r:embed="rId113"/>
              <a:stretch>
                <a:fillRect/>
              </a:stretch>
            </p:blipFill>
            <p:spPr>
              <a:xfrm>
                <a:off x="6549618" y="2554135"/>
                <a:ext cx="5724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07" name="Ink 206">
                <a:extLst>
                  <a:ext uri="{FF2B5EF4-FFF2-40B4-BE49-F238E27FC236}">
                    <a16:creationId xmlns:a16="http://schemas.microsoft.com/office/drawing/2014/main" id="{544D6373-05B1-63D5-B411-6B07FE785244}"/>
                  </a:ext>
                </a:extLst>
              </p14:cNvPr>
              <p14:cNvContentPartPr/>
              <p14:nvPr/>
            </p14:nvContentPartPr>
            <p14:xfrm>
              <a:off x="4749978" y="1542175"/>
              <a:ext cx="249840" cy="10800"/>
            </p14:xfrm>
          </p:contentPart>
        </mc:Choice>
        <mc:Fallback xmlns="">
          <p:pic>
            <p:nvPicPr>
              <p:cNvPr id="207" name="Ink 206">
                <a:extLst>
                  <a:ext uri="{FF2B5EF4-FFF2-40B4-BE49-F238E27FC236}">
                    <a16:creationId xmlns:a16="http://schemas.microsoft.com/office/drawing/2014/main" id="{544D6373-05B1-63D5-B411-6B07FE785244}"/>
                  </a:ext>
                </a:extLst>
              </p:cNvPr>
              <p:cNvPicPr/>
              <p:nvPr/>
            </p:nvPicPr>
            <p:blipFill>
              <a:blip r:embed="rId115"/>
              <a:stretch>
                <a:fillRect/>
              </a:stretch>
            </p:blipFill>
            <p:spPr>
              <a:xfrm>
                <a:off x="4740978" y="1533175"/>
                <a:ext cx="2674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11" name="Ink 210">
                <a:extLst>
                  <a:ext uri="{FF2B5EF4-FFF2-40B4-BE49-F238E27FC236}">
                    <a16:creationId xmlns:a16="http://schemas.microsoft.com/office/drawing/2014/main" id="{54E33783-D642-DF62-15AB-E141E45AAE75}"/>
                  </a:ext>
                </a:extLst>
              </p14:cNvPr>
              <p14:cNvContentPartPr/>
              <p14:nvPr/>
            </p14:nvContentPartPr>
            <p14:xfrm>
              <a:off x="4280178" y="1215748"/>
              <a:ext cx="2369880" cy="4274640"/>
            </p14:xfrm>
          </p:contentPart>
        </mc:Choice>
        <mc:Fallback xmlns="">
          <p:pic>
            <p:nvPicPr>
              <p:cNvPr id="211" name="Ink 210">
                <a:extLst>
                  <a:ext uri="{FF2B5EF4-FFF2-40B4-BE49-F238E27FC236}">
                    <a16:creationId xmlns:a16="http://schemas.microsoft.com/office/drawing/2014/main" id="{54E33783-D642-DF62-15AB-E141E45AAE75}"/>
                  </a:ext>
                </a:extLst>
              </p:cNvPr>
              <p:cNvPicPr/>
              <p:nvPr/>
            </p:nvPicPr>
            <p:blipFill>
              <a:blip r:embed="rId117"/>
              <a:stretch>
                <a:fillRect/>
              </a:stretch>
            </p:blipFill>
            <p:spPr>
              <a:xfrm>
                <a:off x="4262178" y="1197748"/>
                <a:ext cx="2405520" cy="4310280"/>
              </a:xfrm>
              <a:prstGeom prst="rect">
                <a:avLst/>
              </a:prstGeom>
            </p:spPr>
          </p:pic>
        </mc:Fallback>
      </mc:AlternateContent>
      <p:sp>
        <p:nvSpPr>
          <p:cNvPr id="74" name="Text Placeholder 3">
            <a:extLst>
              <a:ext uri="{FF2B5EF4-FFF2-40B4-BE49-F238E27FC236}">
                <a16:creationId xmlns:a16="http://schemas.microsoft.com/office/drawing/2014/main" id="{D3BFCB07-6C49-4FD9-A60E-365443B88FE2}"/>
              </a:ext>
            </a:extLst>
          </p:cNvPr>
          <p:cNvSpPr txBox="1">
            <a:spLocks/>
          </p:cNvSpPr>
          <p:nvPr/>
        </p:nvSpPr>
        <p:spPr>
          <a:xfrm>
            <a:off x="258403" y="-70800"/>
            <a:ext cx="11799274" cy="23108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5800" dirty="0"/>
              <a:t>TNC Conveyance and Re-conveyance</a:t>
            </a:r>
          </a:p>
        </p:txBody>
      </p:sp>
      <p:sp>
        <p:nvSpPr>
          <p:cNvPr id="70" name="Text Placeholder 3">
            <a:extLst>
              <a:ext uri="{FF2B5EF4-FFF2-40B4-BE49-F238E27FC236}">
                <a16:creationId xmlns:a16="http://schemas.microsoft.com/office/drawing/2014/main" id="{D3BFCB07-6C49-4FD9-A60E-365443B88FE2}"/>
              </a:ext>
            </a:extLst>
          </p:cNvPr>
          <p:cNvSpPr txBox="1">
            <a:spLocks/>
          </p:cNvSpPr>
          <p:nvPr/>
        </p:nvSpPr>
        <p:spPr>
          <a:xfrm>
            <a:off x="372158" y="6312307"/>
            <a:ext cx="7194884" cy="64122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000" dirty="0"/>
              <a:t>*Map boundaries are approximate</a:t>
            </a:r>
          </a:p>
        </p:txBody>
      </p:sp>
      <p:pic>
        <p:nvPicPr>
          <p:cNvPr id="2" name="Picture 1">
            <a:extLst>
              <a:ext uri="{FF2B5EF4-FFF2-40B4-BE49-F238E27FC236}">
                <a16:creationId xmlns:a16="http://schemas.microsoft.com/office/drawing/2014/main" id="{51012CDC-9E64-1BED-D92B-A8E57F8B52EF}"/>
              </a:ext>
            </a:extLst>
          </p:cNvPr>
          <p:cNvPicPr>
            <a:picLocks noChangeAspect="1"/>
          </p:cNvPicPr>
          <p:nvPr/>
        </p:nvPicPr>
        <p:blipFill>
          <a:blip r:embed="rId118">
            <a:extLst>
              <a:ext uri="{28A0092B-C50C-407E-A947-70E740481C1C}">
                <a14:useLocalDpi xmlns:a14="http://schemas.microsoft.com/office/drawing/2010/main" val="0"/>
              </a:ext>
            </a:extLst>
          </a:blip>
          <a:stretch>
            <a:fillRect/>
          </a:stretch>
        </p:blipFill>
        <p:spPr>
          <a:xfrm>
            <a:off x="10408791" y="6283174"/>
            <a:ext cx="1783209" cy="577517"/>
          </a:xfrm>
          <a:prstGeom prst="rect">
            <a:avLst/>
          </a:prstGeom>
        </p:spPr>
      </p:pic>
    </p:spTree>
    <p:extLst>
      <p:ext uri="{BB962C8B-B14F-4D97-AF65-F5344CB8AC3E}">
        <p14:creationId xmlns:p14="http://schemas.microsoft.com/office/powerpoint/2010/main" val="239183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500" fill="hold"/>
                                        <p:tgtEl>
                                          <p:spTgt spid="98"/>
                                        </p:tgtEl>
                                        <p:attrNameLst>
                                          <p:attrName>drawProgress</p:attrName>
                                        </p:attrNameLst>
                                      </p:cBhvr>
                                      <p:tavLst>
                                        <p:tav tm="0">
                                          <p:val>
                                            <p:fltVal val="0"/>
                                          </p:val>
                                        </p:tav>
                                        <p:tav tm="100000">
                                          <p:val>
                                            <p:fltVal val="1"/>
                                          </p:val>
                                        </p:tav>
                                      </p:tavLst>
                                    </p:anim>
                                  </p:childTnLst>
                                </p:cTn>
                              </p:par>
                              <p:par>
                                <p:cTn id="8" presetID="63" presetClass="entr" presetSubtype="0"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 calcmode="lin" valueType="num">
                                      <p:cBhvr>
                                        <p:cTn id="10" dur="1500" fill="hold"/>
                                        <p:tgtEl>
                                          <p:spTgt spid="100"/>
                                        </p:tgtEl>
                                        <p:attrNameLst>
                                          <p:attrName>drawProgress</p:attrName>
                                        </p:attrNameLst>
                                      </p:cBhvr>
                                      <p:tavLst>
                                        <p:tav tm="0">
                                          <p:val>
                                            <p:fltVal val="0"/>
                                          </p:val>
                                        </p:tav>
                                        <p:tav tm="100000">
                                          <p:val>
                                            <p:fltVal val="1"/>
                                          </p:val>
                                        </p:tav>
                                      </p:tavLst>
                                    </p:anim>
                                  </p:childTnLst>
                                </p:cTn>
                              </p:par>
                              <p:par>
                                <p:cTn id="11" presetID="63"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1500" fill="hold"/>
                                        <p:tgtEl>
                                          <p:spTgt spid="82"/>
                                        </p:tgtEl>
                                        <p:attrNameLst>
                                          <p:attrName>drawProgress</p:attrName>
                                        </p:attrNameLst>
                                      </p:cBhvr>
                                      <p:tavLst>
                                        <p:tav tm="0">
                                          <p:val>
                                            <p:fltVal val="0"/>
                                          </p:val>
                                        </p:tav>
                                        <p:tav tm="100000">
                                          <p:val>
                                            <p:fltVal val="1"/>
                                          </p:val>
                                        </p:tav>
                                      </p:tavLst>
                                    </p:anim>
                                  </p:childTnLst>
                                </p:cTn>
                              </p:par>
                              <p:par>
                                <p:cTn id="14" presetID="63" presetClass="entr" presetSubtype="0" fill="hold" nodeType="withEffect">
                                  <p:stCondLst>
                                    <p:cond delay="0"/>
                                  </p:stCondLst>
                                  <p:childTnLst>
                                    <p:set>
                                      <p:cBhvr>
                                        <p:cTn id="15" dur="1" fill="hold">
                                          <p:stCondLst>
                                            <p:cond delay="0"/>
                                          </p:stCondLst>
                                        </p:cTn>
                                        <p:tgtEl>
                                          <p:spTgt spid="80"/>
                                        </p:tgtEl>
                                        <p:attrNameLst>
                                          <p:attrName>style.visibility</p:attrName>
                                        </p:attrNameLst>
                                      </p:cBhvr>
                                      <p:to>
                                        <p:strVal val="visible"/>
                                      </p:to>
                                    </p:set>
                                    <p:anim calcmode="lin" valueType="num">
                                      <p:cBhvr>
                                        <p:cTn id="16" dur="1500" fill="hold"/>
                                        <p:tgtEl>
                                          <p:spTgt spid="80"/>
                                        </p:tgtEl>
                                        <p:attrNameLst>
                                          <p:attrName>drawProgress</p:attrName>
                                        </p:attrNameLst>
                                      </p:cBhvr>
                                      <p:tavLst>
                                        <p:tav tm="0">
                                          <p:val>
                                            <p:fltVal val="0"/>
                                          </p:val>
                                        </p:tav>
                                        <p:tav tm="100000">
                                          <p:val>
                                            <p:fltVal val="1"/>
                                          </p:val>
                                        </p:tav>
                                      </p:tavLst>
                                    </p:anim>
                                  </p:childTnLst>
                                </p:cTn>
                              </p:par>
                              <p:par>
                                <p:cTn id="17" presetID="63"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p:cTn id="19" dur="1500" fill="hold"/>
                                        <p:tgtEl>
                                          <p:spTgt spid="105"/>
                                        </p:tgtEl>
                                        <p:attrNameLst>
                                          <p:attrName>drawProgress</p:attrName>
                                        </p:attrNameLst>
                                      </p:cBhvr>
                                      <p:tavLst>
                                        <p:tav tm="0">
                                          <p:val>
                                            <p:fltVal val="0"/>
                                          </p:val>
                                        </p:tav>
                                        <p:tav tm="100000">
                                          <p:val>
                                            <p:fltVal val="1"/>
                                          </p:val>
                                        </p:tav>
                                      </p:tavLst>
                                    </p:anim>
                                  </p:childTnLst>
                                </p:cTn>
                              </p:par>
                              <p:par>
                                <p:cTn id="20" presetID="63" presetClass="entr" presetSubtype="0" fill="hold" nodeType="withEffect">
                                  <p:stCondLst>
                                    <p:cond delay="0"/>
                                  </p:stCondLst>
                                  <p:childTnLst>
                                    <p:set>
                                      <p:cBhvr>
                                        <p:cTn id="21" dur="1" fill="hold">
                                          <p:stCondLst>
                                            <p:cond delay="0"/>
                                          </p:stCondLst>
                                        </p:cTn>
                                        <p:tgtEl>
                                          <p:spTgt spid="99"/>
                                        </p:tgtEl>
                                        <p:attrNameLst>
                                          <p:attrName>style.visibility</p:attrName>
                                        </p:attrNameLst>
                                      </p:cBhvr>
                                      <p:to>
                                        <p:strVal val="visible"/>
                                      </p:to>
                                    </p:set>
                                    <p:anim calcmode="lin" valueType="num">
                                      <p:cBhvr>
                                        <p:cTn id="22" dur="1500" fill="hold"/>
                                        <p:tgtEl>
                                          <p:spTgt spid="99"/>
                                        </p:tgtEl>
                                        <p:attrNameLst>
                                          <p:attrName>drawProgress</p:attrName>
                                        </p:attrNameLst>
                                      </p:cBhvr>
                                      <p:tavLst>
                                        <p:tav tm="0">
                                          <p:val>
                                            <p:fltVal val="0"/>
                                          </p:val>
                                        </p:tav>
                                        <p:tav tm="100000">
                                          <p:val>
                                            <p:fltVal val="1"/>
                                          </p:val>
                                        </p:tav>
                                      </p:tavLst>
                                    </p:anim>
                                  </p:childTnLst>
                                </p:cTn>
                              </p:par>
                              <p:par>
                                <p:cTn id="23" presetID="63" presetClass="entr" presetSubtype="0"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500" fill="hold"/>
                                        <p:tgtEl>
                                          <p:spTgt spid="85"/>
                                        </p:tgtEl>
                                        <p:attrNameLst>
                                          <p:attrName>drawProgress</p:attrName>
                                        </p:attrNameLst>
                                      </p:cBhvr>
                                      <p:tavLst>
                                        <p:tav tm="0">
                                          <p:val>
                                            <p:fltVal val="0"/>
                                          </p:val>
                                        </p:tav>
                                        <p:tav tm="100000">
                                          <p:val>
                                            <p:fltVal val="1"/>
                                          </p:val>
                                        </p:tav>
                                      </p:tavLst>
                                    </p:anim>
                                  </p:childTnLst>
                                </p:cTn>
                              </p:par>
                              <p:par>
                                <p:cTn id="26" presetID="63" presetClass="entr" presetSubtype="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 calcmode="lin" valueType="num">
                                      <p:cBhvr>
                                        <p:cTn id="28" dur="1500" fill="hold"/>
                                        <p:tgtEl>
                                          <p:spTgt spid="81"/>
                                        </p:tgtEl>
                                        <p:attrNameLst>
                                          <p:attrName>drawProgress</p:attrName>
                                        </p:attrNameLst>
                                      </p:cBhvr>
                                      <p:tavLst>
                                        <p:tav tm="0">
                                          <p:val>
                                            <p:fltVal val="0"/>
                                          </p:val>
                                        </p:tav>
                                        <p:tav tm="100000">
                                          <p:val>
                                            <p:fltVal val="1"/>
                                          </p:val>
                                        </p:tav>
                                      </p:tavLst>
                                    </p:anim>
                                  </p:childTnLst>
                                </p:cTn>
                              </p:par>
                              <p:par>
                                <p:cTn id="29" presetID="63" presetClass="entr" presetSubtype="0" fill="hold" nodeType="with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p:cTn id="31" dur="1500" fill="hold"/>
                                        <p:tgtEl>
                                          <p:spTgt spid="101"/>
                                        </p:tgtEl>
                                        <p:attrNameLst>
                                          <p:attrName>drawProgress</p:attrName>
                                        </p:attrNameLst>
                                      </p:cBhvr>
                                      <p:tavLst>
                                        <p:tav tm="0">
                                          <p:val>
                                            <p:fltVal val="0"/>
                                          </p:val>
                                        </p:tav>
                                        <p:tav tm="100000">
                                          <p:val>
                                            <p:fltVal val="1"/>
                                          </p:val>
                                        </p:tav>
                                      </p:tavLst>
                                    </p:anim>
                                  </p:childTnLst>
                                </p:cTn>
                              </p:par>
                              <p:par>
                                <p:cTn id="32" presetID="63" presetClass="entr" presetSubtype="0" fill="hold" nodeType="withEffect">
                                  <p:stCondLst>
                                    <p:cond delay="0"/>
                                  </p:stCondLst>
                                  <p:childTnLst>
                                    <p:set>
                                      <p:cBhvr>
                                        <p:cTn id="33" dur="1" fill="hold">
                                          <p:stCondLst>
                                            <p:cond delay="0"/>
                                          </p:stCondLst>
                                        </p:cTn>
                                        <p:tgtEl>
                                          <p:spTgt spid="107"/>
                                        </p:tgtEl>
                                        <p:attrNameLst>
                                          <p:attrName>style.visibility</p:attrName>
                                        </p:attrNameLst>
                                      </p:cBhvr>
                                      <p:to>
                                        <p:strVal val="visible"/>
                                      </p:to>
                                    </p:set>
                                    <p:anim calcmode="lin" valueType="num">
                                      <p:cBhvr>
                                        <p:cTn id="34" dur="1500" fill="hold"/>
                                        <p:tgtEl>
                                          <p:spTgt spid="107"/>
                                        </p:tgtEl>
                                        <p:attrNameLst>
                                          <p:attrName>drawProgress</p:attrName>
                                        </p:attrNameLst>
                                      </p:cBhvr>
                                      <p:tavLst>
                                        <p:tav tm="0">
                                          <p:val>
                                            <p:fltVal val="0"/>
                                          </p:val>
                                        </p:tav>
                                        <p:tav tm="100000">
                                          <p:val>
                                            <p:fltVal val="1"/>
                                          </p:val>
                                        </p:tav>
                                      </p:tavLst>
                                    </p:anim>
                                  </p:childTnLst>
                                </p:cTn>
                              </p:par>
                              <p:par>
                                <p:cTn id="35" presetID="63"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cBhvr>
                                        <p:cTn id="37" dur="1500" fill="hold"/>
                                        <p:tgtEl>
                                          <p:spTgt spid="113"/>
                                        </p:tgtEl>
                                        <p:attrNameLst>
                                          <p:attrName>drawProgress</p:attrName>
                                        </p:attrNameLst>
                                      </p:cBhvr>
                                      <p:tavLst>
                                        <p:tav tm="0">
                                          <p:val>
                                            <p:fltVal val="0"/>
                                          </p:val>
                                        </p:tav>
                                        <p:tav tm="100000">
                                          <p:val>
                                            <p:fltVal val="1"/>
                                          </p:val>
                                        </p:tav>
                                      </p:tavLst>
                                    </p:anim>
                                  </p:childTnLst>
                                </p:cTn>
                              </p:par>
                              <p:par>
                                <p:cTn id="38" presetID="63" presetClass="entr" presetSubtype="0" fill="hold" nodeType="withEffect">
                                  <p:stCondLst>
                                    <p:cond delay="0"/>
                                  </p:stCondLst>
                                  <p:childTnLst>
                                    <p:set>
                                      <p:cBhvr>
                                        <p:cTn id="39" dur="1" fill="hold">
                                          <p:stCondLst>
                                            <p:cond delay="0"/>
                                          </p:stCondLst>
                                        </p:cTn>
                                        <p:tgtEl>
                                          <p:spTgt spid="104"/>
                                        </p:tgtEl>
                                        <p:attrNameLst>
                                          <p:attrName>style.visibility</p:attrName>
                                        </p:attrNameLst>
                                      </p:cBhvr>
                                      <p:to>
                                        <p:strVal val="visible"/>
                                      </p:to>
                                    </p:set>
                                    <p:anim calcmode="lin" valueType="num">
                                      <p:cBhvr>
                                        <p:cTn id="40" dur="1500" fill="hold"/>
                                        <p:tgtEl>
                                          <p:spTgt spid="104"/>
                                        </p:tgtEl>
                                        <p:attrNameLst>
                                          <p:attrName>drawProgress</p:attrName>
                                        </p:attrNameLst>
                                      </p:cBhvr>
                                      <p:tavLst>
                                        <p:tav tm="0">
                                          <p:val>
                                            <p:fltVal val="0"/>
                                          </p:val>
                                        </p:tav>
                                        <p:tav tm="100000">
                                          <p:val>
                                            <p:fltVal val="1"/>
                                          </p:val>
                                        </p:tav>
                                      </p:tavLst>
                                    </p:anim>
                                  </p:childTnLst>
                                </p:cTn>
                              </p:par>
                              <p:par>
                                <p:cTn id="41" presetID="63" presetClass="entr" presetSubtype="0"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p:cTn id="43" dur="1500" fill="hold"/>
                                        <p:tgtEl>
                                          <p:spTgt spid="79"/>
                                        </p:tgtEl>
                                        <p:attrNameLst>
                                          <p:attrName>drawProgress</p:attrName>
                                        </p:attrNameLst>
                                      </p:cBhvr>
                                      <p:tavLst>
                                        <p:tav tm="0">
                                          <p:val>
                                            <p:fltVal val="0"/>
                                          </p:val>
                                        </p:tav>
                                        <p:tav tm="100000">
                                          <p:val>
                                            <p:fltVal val="1"/>
                                          </p:val>
                                        </p:tav>
                                      </p:tavLst>
                                    </p:anim>
                                  </p:childTnLst>
                                </p:cTn>
                              </p:par>
                              <p:par>
                                <p:cTn id="44" presetID="63" presetClass="entr" presetSubtype="0"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p:cTn id="46" dur="1500" fill="hold"/>
                                        <p:tgtEl>
                                          <p:spTgt spid="71"/>
                                        </p:tgtEl>
                                        <p:attrNameLst>
                                          <p:attrName>drawProgress</p:attrName>
                                        </p:attrNameLst>
                                      </p:cBhvr>
                                      <p:tavLst>
                                        <p:tav tm="0">
                                          <p:val>
                                            <p:fltVal val="0"/>
                                          </p:val>
                                        </p:tav>
                                        <p:tav tm="100000">
                                          <p:val>
                                            <p:fltVal val="1"/>
                                          </p:val>
                                        </p:tav>
                                      </p:tavLst>
                                    </p:anim>
                                  </p:childTnLst>
                                </p:cTn>
                              </p:par>
                              <p:par>
                                <p:cTn id="47" presetID="63" presetClass="entr" presetSubtype="0" fill="hold" nodeType="withEffect">
                                  <p:stCondLst>
                                    <p:cond delay="0"/>
                                  </p:stCondLst>
                                  <p:childTnLst>
                                    <p:set>
                                      <p:cBhvr>
                                        <p:cTn id="48" dur="1" fill="hold">
                                          <p:stCondLst>
                                            <p:cond delay="0"/>
                                          </p:stCondLst>
                                        </p:cTn>
                                        <p:tgtEl>
                                          <p:spTgt spid="111"/>
                                        </p:tgtEl>
                                        <p:attrNameLst>
                                          <p:attrName>style.visibility</p:attrName>
                                        </p:attrNameLst>
                                      </p:cBhvr>
                                      <p:to>
                                        <p:strVal val="visible"/>
                                      </p:to>
                                    </p:set>
                                    <p:anim calcmode="lin" valueType="num">
                                      <p:cBhvr>
                                        <p:cTn id="49" dur="1500" fill="hold"/>
                                        <p:tgtEl>
                                          <p:spTgt spid="111"/>
                                        </p:tgtEl>
                                        <p:attrNameLst>
                                          <p:attrName>drawProgress</p:attrName>
                                        </p:attrNameLst>
                                      </p:cBhvr>
                                      <p:tavLst>
                                        <p:tav tm="0">
                                          <p:val>
                                            <p:fltVal val="0"/>
                                          </p:val>
                                        </p:tav>
                                        <p:tav tm="100000">
                                          <p:val>
                                            <p:fltVal val="1"/>
                                          </p:val>
                                        </p:tav>
                                      </p:tavLst>
                                    </p:anim>
                                  </p:childTnLst>
                                </p:cTn>
                              </p:par>
                              <p:par>
                                <p:cTn id="50" presetID="63" presetClass="entr" presetSubtype="0"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p:cTn id="52" dur="1500" fill="hold"/>
                                        <p:tgtEl>
                                          <p:spTgt spid="73"/>
                                        </p:tgtEl>
                                        <p:attrNameLst>
                                          <p:attrName>drawProgress</p:attrName>
                                        </p:attrNameLst>
                                      </p:cBhvr>
                                      <p:tavLst>
                                        <p:tav tm="0">
                                          <p:val>
                                            <p:fltVal val="0"/>
                                          </p:val>
                                        </p:tav>
                                        <p:tav tm="100000">
                                          <p:val>
                                            <p:fltVal val="1"/>
                                          </p:val>
                                        </p:tav>
                                      </p:tavLst>
                                    </p:anim>
                                  </p:childTnLst>
                                </p:cTn>
                              </p:par>
                              <p:par>
                                <p:cTn id="53" presetID="63" presetClass="entr" presetSubtype="0"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anim calcmode="lin" valueType="num">
                                      <p:cBhvr>
                                        <p:cTn id="55" dur="1500" fill="hold"/>
                                        <p:tgtEl>
                                          <p:spTgt spid="112"/>
                                        </p:tgtEl>
                                        <p:attrNameLst>
                                          <p:attrName>drawProgress</p:attrName>
                                        </p:attrNameLst>
                                      </p:cBhvr>
                                      <p:tavLst>
                                        <p:tav tm="0">
                                          <p:val>
                                            <p:fltVal val="0"/>
                                          </p:val>
                                        </p:tav>
                                        <p:tav tm="100000">
                                          <p:val>
                                            <p:fltVal val="1"/>
                                          </p:val>
                                        </p:tav>
                                      </p:tavLst>
                                    </p:anim>
                                  </p:childTnLst>
                                </p:cTn>
                              </p:par>
                              <p:par>
                                <p:cTn id="56" presetID="63" presetClass="entr" presetSubtype="0" fill="hold" nodeType="withEffect">
                                  <p:stCondLst>
                                    <p:cond delay="0"/>
                                  </p:stCondLst>
                                  <p:childTnLst>
                                    <p:set>
                                      <p:cBhvr>
                                        <p:cTn id="57" dur="1" fill="hold">
                                          <p:stCondLst>
                                            <p:cond delay="0"/>
                                          </p:stCondLst>
                                        </p:cTn>
                                        <p:tgtEl>
                                          <p:spTgt spid="83"/>
                                        </p:tgtEl>
                                        <p:attrNameLst>
                                          <p:attrName>style.visibility</p:attrName>
                                        </p:attrNameLst>
                                      </p:cBhvr>
                                      <p:to>
                                        <p:strVal val="visible"/>
                                      </p:to>
                                    </p:set>
                                    <p:anim calcmode="lin" valueType="num">
                                      <p:cBhvr>
                                        <p:cTn id="58" dur="1500" fill="hold"/>
                                        <p:tgtEl>
                                          <p:spTgt spid="83"/>
                                        </p:tgtEl>
                                        <p:attrNameLst>
                                          <p:attrName>drawProgress</p:attrName>
                                        </p:attrNameLst>
                                      </p:cBhvr>
                                      <p:tavLst>
                                        <p:tav tm="0">
                                          <p:val>
                                            <p:fltVal val="0"/>
                                          </p:val>
                                        </p:tav>
                                        <p:tav tm="100000">
                                          <p:val>
                                            <p:fltVal val="1"/>
                                          </p:val>
                                        </p:tav>
                                      </p:tavLst>
                                    </p:anim>
                                  </p:childTnLst>
                                </p:cTn>
                              </p:par>
                              <p:par>
                                <p:cTn id="59" presetID="63" presetClass="entr" presetSubtype="0" fill="hold" nodeType="withEffect">
                                  <p:stCondLst>
                                    <p:cond delay="0"/>
                                  </p:stCondLst>
                                  <p:childTnLst>
                                    <p:set>
                                      <p:cBhvr>
                                        <p:cTn id="60" dur="1" fill="hold">
                                          <p:stCondLst>
                                            <p:cond delay="0"/>
                                          </p:stCondLst>
                                        </p:cTn>
                                        <p:tgtEl>
                                          <p:spTgt spid="84"/>
                                        </p:tgtEl>
                                        <p:attrNameLst>
                                          <p:attrName>style.visibility</p:attrName>
                                        </p:attrNameLst>
                                      </p:cBhvr>
                                      <p:to>
                                        <p:strVal val="visible"/>
                                      </p:to>
                                    </p:set>
                                    <p:anim calcmode="lin" valueType="num">
                                      <p:cBhvr>
                                        <p:cTn id="61" dur="1500" fill="hold"/>
                                        <p:tgtEl>
                                          <p:spTgt spid="84"/>
                                        </p:tgtEl>
                                        <p:attrNameLst>
                                          <p:attrName>drawProgress</p:attrName>
                                        </p:attrNameLst>
                                      </p:cBhvr>
                                      <p:tavLst>
                                        <p:tav tm="0">
                                          <p:val>
                                            <p:fltVal val="0"/>
                                          </p:val>
                                        </p:tav>
                                        <p:tav tm="100000">
                                          <p:val>
                                            <p:fltVal val="1"/>
                                          </p:val>
                                        </p:tav>
                                      </p:tavLst>
                                    </p:anim>
                                  </p:childTnLst>
                                </p:cTn>
                              </p:par>
                              <p:par>
                                <p:cTn id="62" presetID="63" presetClass="entr" presetSubtype="0" fill="hold" nodeType="withEffect">
                                  <p:stCondLst>
                                    <p:cond delay="0"/>
                                  </p:stCondLst>
                                  <p:childTnLst>
                                    <p:set>
                                      <p:cBhvr>
                                        <p:cTn id="63" dur="1" fill="hold">
                                          <p:stCondLst>
                                            <p:cond delay="0"/>
                                          </p:stCondLst>
                                        </p:cTn>
                                        <p:tgtEl>
                                          <p:spTgt spid="102"/>
                                        </p:tgtEl>
                                        <p:attrNameLst>
                                          <p:attrName>style.visibility</p:attrName>
                                        </p:attrNameLst>
                                      </p:cBhvr>
                                      <p:to>
                                        <p:strVal val="visible"/>
                                      </p:to>
                                    </p:set>
                                    <p:anim calcmode="lin" valueType="num">
                                      <p:cBhvr>
                                        <p:cTn id="64" dur="1500" fill="hold"/>
                                        <p:tgtEl>
                                          <p:spTgt spid="102"/>
                                        </p:tgtEl>
                                        <p:attrNameLst>
                                          <p:attrName>drawProgress</p:attrName>
                                        </p:attrNameLst>
                                      </p:cBhvr>
                                      <p:tavLst>
                                        <p:tav tm="0">
                                          <p:val>
                                            <p:fltVal val="0"/>
                                          </p:val>
                                        </p:tav>
                                        <p:tav tm="100000">
                                          <p:val>
                                            <p:fltVal val="1"/>
                                          </p:val>
                                        </p:tav>
                                      </p:tavLst>
                                    </p:anim>
                                  </p:childTnLst>
                                </p:cTn>
                              </p:par>
                              <p:par>
                                <p:cTn id="65" presetID="63" presetClass="entr" presetSubtype="0" fill="hold" nodeType="withEffect">
                                  <p:stCondLst>
                                    <p:cond delay="0"/>
                                  </p:stCondLst>
                                  <p:childTnLst>
                                    <p:set>
                                      <p:cBhvr>
                                        <p:cTn id="66" dur="1" fill="hold">
                                          <p:stCondLst>
                                            <p:cond delay="0"/>
                                          </p:stCondLst>
                                        </p:cTn>
                                        <p:tgtEl>
                                          <p:spTgt spid="109"/>
                                        </p:tgtEl>
                                        <p:attrNameLst>
                                          <p:attrName>style.visibility</p:attrName>
                                        </p:attrNameLst>
                                      </p:cBhvr>
                                      <p:to>
                                        <p:strVal val="visible"/>
                                      </p:to>
                                    </p:set>
                                    <p:anim calcmode="lin" valueType="num">
                                      <p:cBhvr>
                                        <p:cTn id="67" dur="1500" fill="hold"/>
                                        <p:tgtEl>
                                          <p:spTgt spid="109"/>
                                        </p:tgtEl>
                                        <p:attrNameLst>
                                          <p:attrName>drawProgress</p:attrName>
                                        </p:attrNameLst>
                                      </p:cBhvr>
                                      <p:tavLst>
                                        <p:tav tm="0">
                                          <p:val>
                                            <p:fltVal val="0"/>
                                          </p:val>
                                        </p:tav>
                                        <p:tav tm="100000">
                                          <p:val>
                                            <p:fltVal val="1"/>
                                          </p:val>
                                        </p:tav>
                                      </p:tavLst>
                                    </p:anim>
                                  </p:childTnLst>
                                </p:cTn>
                              </p:par>
                              <p:par>
                                <p:cTn id="68" presetID="63" presetClass="entr" presetSubtype="0"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 calcmode="lin" valueType="num">
                                      <p:cBhvr>
                                        <p:cTn id="70" dur="1500" fill="hold"/>
                                        <p:tgtEl>
                                          <p:spTgt spid="72"/>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204"/>
                                        </p:tgtEl>
                                        <p:attrNameLst>
                                          <p:attrName>style.visibility</p:attrName>
                                        </p:attrNameLst>
                                      </p:cBhvr>
                                      <p:to>
                                        <p:strVal val="visible"/>
                                      </p:to>
                                    </p:set>
                                    <p:anim calcmode="lin" valueType="num">
                                      <p:cBhvr>
                                        <p:cTn id="75" dur="2000" fill="hold"/>
                                        <p:tgtEl>
                                          <p:spTgt spid="204"/>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211"/>
                                        </p:tgtEl>
                                        <p:attrNameLst>
                                          <p:attrName>style.visibility</p:attrName>
                                        </p:attrNameLst>
                                      </p:cBhvr>
                                      <p:to>
                                        <p:strVal val="visible"/>
                                      </p:to>
                                    </p:set>
                                    <p:anim calcmode="lin" valueType="num">
                                      <p:cBhvr>
                                        <p:cTn id="80" dur="2000" fill="hold"/>
                                        <p:tgtEl>
                                          <p:spTgt spid="211"/>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D3BFCB07-6C49-4FD9-A60E-365443B88FE2}"/>
              </a:ext>
            </a:extLst>
          </p:cNvPr>
          <p:cNvSpPr txBox="1">
            <a:spLocks/>
          </p:cNvSpPr>
          <p:nvPr/>
        </p:nvSpPr>
        <p:spPr>
          <a:xfrm>
            <a:off x="19732" y="-87918"/>
            <a:ext cx="10618451" cy="175836"/>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6000" dirty="0"/>
              <a:t>Law &amp; Policy Barriers Case Study: </a:t>
            </a:r>
            <a:r>
              <a:rPr lang="en-US" sz="5400" dirty="0"/>
              <a:t>Native Village of Tetlin</a:t>
            </a:r>
          </a:p>
        </p:txBody>
      </p:sp>
      <p:sp>
        <p:nvSpPr>
          <p:cNvPr id="3" name="Text Placeholder 3">
            <a:extLst>
              <a:ext uri="{FF2B5EF4-FFF2-40B4-BE49-F238E27FC236}">
                <a16:creationId xmlns:a16="http://schemas.microsoft.com/office/drawing/2014/main" id="{D3BFCB07-6C49-4FD9-A60E-365443B88FE2}"/>
              </a:ext>
            </a:extLst>
          </p:cNvPr>
          <p:cNvSpPr txBox="1">
            <a:spLocks/>
          </p:cNvSpPr>
          <p:nvPr/>
        </p:nvSpPr>
        <p:spPr>
          <a:xfrm>
            <a:off x="7795494" y="1064105"/>
            <a:ext cx="2249620" cy="974345"/>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6000" dirty="0"/>
              <a:t>128(a)</a:t>
            </a:r>
            <a:endParaRPr lang="en-US" sz="5400" dirty="0"/>
          </a:p>
        </p:txBody>
      </p:sp>
      <p:sp>
        <p:nvSpPr>
          <p:cNvPr id="4" name="Text Placeholder 3">
            <a:extLst>
              <a:ext uri="{FF2B5EF4-FFF2-40B4-BE49-F238E27FC236}">
                <a16:creationId xmlns:a16="http://schemas.microsoft.com/office/drawing/2014/main" id="{D3BFCB07-6C49-4FD9-A60E-365443B88FE2}"/>
              </a:ext>
            </a:extLst>
          </p:cNvPr>
          <p:cNvSpPr txBox="1">
            <a:spLocks/>
          </p:cNvSpPr>
          <p:nvPr/>
        </p:nvSpPr>
        <p:spPr>
          <a:xfrm>
            <a:off x="5729982" y="2405056"/>
            <a:ext cx="2249620" cy="974345"/>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6000" dirty="0"/>
              <a:t>104(k)</a:t>
            </a:r>
            <a:endParaRPr lang="en-US" sz="5400" dirty="0"/>
          </a:p>
        </p:txBody>
      </p:sp>
      <p:sp>
        <p:nvSpPr>
          <p:cNvPr id="5" name="Text Placeholder 3">
            <a:extLst>
              <a:ext uri="{FF2B5EF4-FFF2-40B4-BE49-F238E27FC236}">
                <a16:creationId xmlns:a16="http://schemas.microsoft.com/office/drawing/2014/main" id="{D3BFCB07-6C49-4FD9-A60E-365443B88FE2}"/>
              </a:ext>
            </a:extLst>
          </p:cNvPr>
          <p:cNvSpPr txBox="1">
            <a:spLocks/>
          </p:cNvSpPr>
          <p:nvPr/>
        </p:nvSpPr>
        <p:spPr>
          <a:xfrm>
            <a:off x="-184920" y="3595948"/>
            <a:ext cx="6659304" cy="139575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5400" dirty="0"/>
              <a:t>“You could partner w/ your Village Corporation”</a:t>
            </a:r>
          </a:p>
        </p:txBody>
      </p:sp>
      <p:sp>
        <p:nvSpPr>
          <p:cNvPr id="6" name="Text Placeholder 3">
            <a:extLst>
              <a:ext uri="{FF2B5EF4-FFF2-40B4-BE49-F238E27FC236}">
                <a16:creationId xmlns:a16="http://schemas.microsoft.com/office/drawing/2014/main" id="{D3BFCB07-6C49-4FD9-A60E-365443B88FE2}"/>
              </a:ext>
            </a:extLst>
          </p:cNvPr>
          <p:cNvSpPr txBox="1">
            <a:spLocks/>
          </p:cNvSpPr>
          <p:nvPr/>
        </p:nvSpPr>
        <p:spPr>
          <a:xfrm>
            <a:off x="10249888" y="1469652"/>
            <a:ext cx="2249620" cy="974345"/>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6000" dirty="0"/>
              <a:t>TBA</a:t>
            </a:r>
            <a:endParaRPr lang="en-US" sz="5400" dirty="0"/>
          </a:p>
        </p:txBody>
      </p:sp>
      <p:sp>
        <p:nvSpPr>
          <p:cNvPr id="7" name="Text Placeholder 3">
            <a:extLst>
              <a:ext uri="{FF2B5EF4-FFF2-40B4-BE49-F238E27FC236}">
                <a16:creationId xmlns:a16="http://schemas.microsoft.com/office/drawing/2014/main" id="{D3BFCB07-6C49-4FD9-A60E-365443B88FE2}"/>
              </a:ext>
            </a:extLst>
          </p:cNvPr>
          <p:cNvSpPr txBox="1">
            <a:spLocks/>
          </p:cNvSpPr>
          <p:nvPr/>
        </p:nvSpPr>
        <p:spPr>
          <a:xfrm>
            <a:off x="8388563" y="2892228"/>
            <a:ext cx="2249620" cy="974345"/>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6000" dirty="0"/>
              <a:t>DBAC</a:t>
            </a:r>
            <a:endParaRPr lang="en-US" sz="5400" dirty="0"/>
          </a:p>
        </p:txBody>
      </p:sp>
      <p:sp>
        <p:nvSpPr>
          <p:cNvPr id="10" name="&quot;No&quot; Symbol 9"/>
          <p:cNvSpPr/>
          <p:nvPr/>
        </p:nvSpPr>
        <p:spPr>
          <a:xfrm>
            <a:off x="8096912" y="735691"/>
            <a:ext cx="1548907" cy="1578310"/>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quot; Symbol 10"/>
          <p:cNvSpPr/>
          <p:nvPr/>
        </p:nvSpPr>
        <p:spPr>
          <a:xfrm>
            <a:off x="10200284" y="1100690"/>
            <a:ext cx="1548907" cy="1578310"/>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quot;No&quot; Symbol 11"/>
          <p:cNvSpPr/>
          <p:nvPr/>
        </p:nvSpPr>
        <p:spPr>
          <a:xfrm>
            <a:off x="6026892" y="2141332"/>
            <a:ext cx="1548907" cy="1578310"/>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quot;No&quot; Symbol 12"/>
          <p:cNvSpPr/>
          <p:nvPr/>
        </p:nvSpPr>
        <p:spPr>
          <a:xfrm>
            <a:off x="1804369" y="3621296"/>
            <a:ext cx="2162660" cy="2114296"/>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quot; Symbol 13"/>
          <p:cNvSpPr/>
          <p:nvPr/>
        </p:nvSpPr>
        <p:spPr>
          <a:xfrm>
            <a:off x="8551084" y="2532037"/>
            <a:ext cx="1548907" cy="1578310"/>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Placeholder 3">
            <a:extLst>
              <a:ext uri="{FF2B5EF4-FFF2-40B4-BE49-F238E27FC236}">
                <a16:creationId xmlns:a16="http://schemas.microsoft.com/office/drawing/2014/main" id="{D3BFCB07-6C49-4FD9-A60E-365443B88FE2}"/>
              </a:ext>
            </a:extLst>
          </p:cNvPr>
          <p:cNvSpPr txBox="1">
            <a:spLocks/>
          </p:cNvSpPr>
          <p:nvPr/>
        </p:nvSpPr>
        <p:spPr>
          <a:xfrm>
            <a:off x="5591215" y="4302645"/>
            <a:ext cx="6600785" cy="139575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5400" dirty="0"/>
              <a:t>“You  could partner w/ your Regional Corporation”</a:t>
            </a:r>
          </a:p>
        </p:txBody>
      </p:sp>
      <p:sp>
        <p:nvSpPr>
          <p:cNvPr id="17" name="Text Placeholder 3">
            <a:extLst>
              <a:ext uri="{FF2B5EF4-FFF2-40B4-BE49-F238E27FC236}">
                <a16:creationId xmlns:a16="http://schemas.microsoft.com/office/drawing/2014/main" id="{D3BFCB07-6C49-4FD9-A60E-365443B88FE2}"/>
              </a:ext>
            </a:extLst>
          </p:cNvPr>
          <p:cNvSpPr txBox="1">
            <a:spLocks/>
          </p:cNvSpPr>
          <p:nvPr/>
        </p:nvSpPr>
        <p:spPr>
          <a:xfrm>
            <a:off x="-572337" y="1843259"/>
            <a:ext cx="6659304" cy="139575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6000" dirty="0"/>
              <a:t>Reuse funding</a:t>
            </a:r>
            <a:endParaRPr lang="en-US" sz="5400" dirty="0"/>
          </a:p>
        </p:txBody>
      </p:sp>
      <p:sp>
        <p:nvSpPr>
          <p:cNvPr id="18" name="&quot;No&quot; Symbol 17"/>
          <p:cNvSpPr/>
          <p:nvPr/>
        </p:nvSpPr>
        <p:spPr>
          <a:xfrm>
            <a:off x="1804369" y="1594026"/>
            <a:ext cx="1548907" cy="1578310"/>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quot;No&quot; Symbol 19"/>
          <p:cNvSpPr/>
          <p:nvPr/>
        </p:nvSpPr>
        <p:spPr>
          <a:xfrm>
            <a:off x="7936380" y="4390555"/>
            <a:ext cx="2162660" cy="2114296"/>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782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1" nodeType="clickEffect">
                                  <p:stCondLst>
                                    <p:cond delay="0"/>
                                  </p:stCondLst>
                                  <p:childTnLst>
                                    <p:animScale>
                                      <p:cBhvr>
                                        <p:cTn id="24" dur="2000" fill="hold"/>
                                        <p:tgtEl>
                                          <p:spTgt spid="10"/>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grpId="1" nodeType="clickEffect">
                                  <p:stCondLst>
                                    <p:cond delay="0"/>
                                  </p:stCondLst>
                                  <p:childTnLst>
                                    <p:animScale>
                                      <p:cBhvr>
                                        <p:cTn id="46" dur="1000" fill="hold"/>
                                        <p:tgtEl>
                                          <p:spTgt spid="13"/>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grpId="2" nodeType="clickEffect">
                                  <p:stCondLst>
                                    <p:cond delay="0"/>
                                  </p:stCondLst>
                                  <p:childTnLst>
                                    <p:animScale>
                                      <p:cBhvr>
                                        <p:cTn id="50" dur="1000" fill="hold"/>
                                        <p:tgtEl>
                                          <p:spTgt spid="13"/>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grpId="4" nodeType="clickEffect">
                                  <p:stCondLst>
                                    <p:cond delay="0"/>
                                  </p:stCondLst>
                                  <p:childTnLst>
                                    <p:animScale>
                                      <p:cBhvr>
                                        <p:cTn id="54" dur="2000" fill="hold"/>
                                        <p:tgtEl>
                                          <p:spTgt spid="13"/>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grpId="1" nodeType="clickEffect">
                                  <p:stCondLst>
                                    <p:cond delay="0"/>
                                  </p:stCondLst>
                                  <p:childTnLst>
                                    <p:animScale>
                                      <p:cBhvr>
                                        <p:cTn id="67" dur="1000" fill="hold"/>
                                        <p:tgtEl>
                                          <p:spTgt spid="20"/>
                                        </p:tgtEl>
                                      </p:cBhvr>
                                      <p:by x="150000" y="150000"/>
                                    </p:animScale>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2" nodeType="clickEffect">
                                  <p:stCondLst>
                                    <p:cond delay="0"/>
                                  </p:stCondLst>
                                  <p:childTnLst>
                                    <p:animScale>
                                      <p:cBhvr>
                                        <p:cTn id="71" dur="2000" fill="hold"/>
                                        <p:tgtEl>
                                          <p:spTgt spid="20"/>
                                        </p:tgtEl>
                                      </p:cBhvr>
                                      <p:by x="150000" y="150000"/>
                                    </p:animScale>
                                  </p:childTnLst>
                                </p:cTn>
                              </p:par>
                              <p:par>
                                <p:cTn id="72" presetID="6" presetClass="emph" presetSubtype="0" fill="hold" grpId="3" nodeType="withEffect">
                                  <p:stCondLst>
                                    <p:cond delay="0"/>
                                  </p:stCondLst>
                                  <p:childTnLst>
                                    <p:animScale>
                                      <p:cBhvr>
                                        <p:cTn id="73" dur="1000" fill="hold"/>
                                        <p:tgtEl>
                                          <p:spTgt spid="13"/>
                                        </p:tgtEl>
                                      </p:cBhvr>
                                      <p:by x="150000" y="150000"/>
                                    </p:animScale>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500"/>
                                        <p:tgtEl>
                                          <p:spTgt spid="14"/>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mph" presetSubtype="0" fill="hold" grpId="1" nodeType="clickEffect">
                                  <p:stCondLst>
                                    <p:cond delay="0"/>
                                  </p:stCondLst>
                                  <p:childTnLst>
                                    <p:animScale>
                                      <p:cBhvr>
                                        <p:cTn id="95" dur="1000" fill="hold"/>
                                        <p:tgtEl>
                                          <p:spTgt spid="14"/>
                                        </p:tgtEl>
                                      </p:cBhvr>
                                      <p:by x="150000" y="150000"/>
                                    </p:animScale>
                                  </p:childTnLst>
                                </p:cTn>
                              </p:par>
                            </p:childTnLst>
                          </p:cTn>
                        </p:par>
                      </p:childTnLst>
                    </p:cTn>
                  </p:par>
                  <p:par>
                    <p:cTn id="96" fill="hold">
                      <p:stCondLst>
                        <p:cond delay="indefinite"/>
                      </p:stCondLst>
                      <p:childTnLst>
                        <p:par>
                          <p:cTn id="97" fill="hold">
                            <p:stCondLst>
                              <p:cond delay="0"/>
                            </p:stCondLst>
                            <p:childTnLst>
                              <p:par>
                                <p:cTn id="98" presetID="6" presetClass="emph" presetSubtype="0" fill="hold" grpId="2" nodeType="clickEffect">
                                  <p:stCondLst>
                                    <p:cond delay="0"/>
                                  </p:stCondLst>
                                  <p:childTnLst>
                                    <p:animScale>
                                      <p:cBhvr>
                                        <p:cTn id="99" dur="1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animBg="1"/>
      <p:bldP spid="10" grpId="1" animBg="1"/>
      <p:bldP spid="11" grpId="0" animBg="1"/>
      <p:bldP spid="12" grpId="0" animBg="1"/>
      <p:bldP spid="13" grpId="0" animBg="1"/>
      <p:bldP spid="13" grpId="1" animBg="1"/>
      <p:bldP spid="13" grpId="2" animBg="1"/>
      <p:bldP spid="13" grpId="3" animBg="1"/>
      <p:bldP spid="13" grpId="4" animBg="1"/>
      <p:bldP spid="14" grpId="0" animBg="1"/>
      <p:bldP spid="14" grpId="1" animBg="1"/>
      <p:bldP spid="14" grpId="2" animBg="1"/>
      <p:bldP spid="15" grpId="0"/>
      <p:bldP spid="17" grpId="0"/>
      <p:bldP spid="18" grpId="0" animBg="1"/>
      <p:bldP spid="20" grpId="0" animBg="1"/>
      <p:bldP spid="20" grpId="1" animBg="1"/>
      <p:bldP spid="20"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7595C0-CEA2-07DB-3B99-FB38976788E9}"/>
              </a:ext>
            </a:extLst>
          </p:cNvPr>
          <p:cNvPicPr>
            <a:picLocks noChangeAspect="1"/>
          </p:cNvPicPr>
          <p:nvPr/>
        </p:nvPicPr>
        <p:blipFill>
          <a:blip r:embed="rId3">
            <a:extLst>
              <a:ext uri="{28A0092B-C50C-407E-A947-70E740481C1C}">
                <a14:useLocalDpi xmlns:a14="http://schemas.microsoft.com/office/drawing/2010/main" val="0"/>
              </a:ext>
            </a:extLst>
          </a:blip>
          <a:srcRect r="1" b="13114"/>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9" name="Picture 8">
            <a:extLst>
              <a:ext uri="{FF2B5EF4-FFF2-40B4-BE49-F238E27FC236}">
                <a16:creationId xmlns:a16="http://schemas.microsoft.com/office/drawing/2014/main" id="{843CCCB9-78F8-FECF-7DDD-7E60EAFC9420}"/>
              </a:ext>
            </a:extLst>
          </p:cNvPr>
          <p:cNvPicPr>
            <a:picLocks noChangeAspect="1"/>
          </p:cNvPicPr>
          <p:nvPr/>
        </p:nvPicPr>
        <p:blipFill>
          <a:blip r:embed="rId4">
            <a:extLst>
              <a:ext uri="{28A0092B-C50C-407E-A947-70E740481C1C}">
                <a14:useLocalDpi xmlns:a14="http://schemas.microsoft.com/office/drawing/2010/main" val="0"/>
              </a:ext>
            </a:extLst>
          </a:blip>
          <a:srcRect t="36286" r="-3" b="4566"/>
          <a:stretch>
            <a:fillRect/>
          </a:stretch>
        </p:blipFill>
        <p:spPr>
          <a:xfrm>
            <a:off x="20" y="4069976"/>
            <a:ext cx="3535311" cy="2788023"/>
          </a:xfrm>
          <a:prstGeom prst="rect">
            <a:avLst/>
          </a:prstGeom>
        </p:spPr>
      </p:pic>
      <p:pic>
        <p:nvPicPr>
          <p:cNvPr id="3" name="Picture 2">
            <a:extLst>
              <a:ext uri="{FF2B5EF4-FFF2-40B4-BE49-F238E27FC236}">
                <a16:creationId xmlns:a16="http://schemas.microsoft.com/office/drawing/2014/main" id="{A4FC7AFE-5F05-1937-46D3-84AD99DC54A1}"/>
              </a:ext>
            </a:extLst>
          </p:cNvPr>
          <p:cNvPicPr>
            <a:picLocks noChangeAspect="1"/>
          </p:cNvPicPr>
          <p:nvPr/>
        </p:nvPicPr>
        <p:blipFill>
          <a:blip r:embed="rId5">
            <a:extLst>
              <a:ext uri="{28A0092B-C50C-407E-A947-70E740481C1C}">
                <a14:useLocalDpi xmlns:a14="http://schemas.microsoft.com/office/drawing/2010/main" val="0"/>
              </a:ext>
            </a:extLst>
          </a:blip>
          <a:srcRect t="11357" r="2" b="32253"/>
          <a:stretch>
            <a:fillRect/>
          </a:stretch>
        </p:blipFill>
        <p:spPr>
          <a:xfrm>
            <a:off x="3696199" y="3257176"/>
            <a:ext cx="4789093" cy="3600824"/>
          </a:xfrm>
          <a:prstGeom prst="rect">
            <a:avLst/>
          </a:prstGeom>
        </p:spPr>
      </p:pic>
      <p:pic>
        <p:nvPicPr>
          <p:cNvPr id="5" name="Picture 4">
            <a:extLst>
              <a:ext uri="{FF2B5EF4-FFF2-40B4-BE49-F238E27FC236}">
                <a16:creationId xmlns:a16="http://schemas.microsoft.com/office/drawing/2014/main" id="{0A4BC4C1-AEB8-3D03-EC3B-D72FA9EEBC11}"/>
              </a:ext>
            </a:extLst>
          </p:cNvPr>
          <p:cNvPicPr>
            <a:picLocks noChangeAspect="1"/>
          </p:cNvPicPr>
          <p:nvPr/>
        </p:nvPicPr>
        <p:blipFill>
          <a:blip r:embed="rId6">
            <a:extLst>
              <a:ext uri="{28A0092B-C50C-407E-A947-70E740481C1C}">
                <a14:useLocalDpi xmlns:a14="http://schemas.microsoft.com/office/drawing/2010/main" val="0"/>
              </a:ext>
            </a:extLst>
          </a:blip>
          <a:srcRect t="6315" r="1" b="6799"/>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5" name="Picture 14">
            <a:extLst>
              <a:ext uri="{FF2B5EF4-FFF2-40B4-BE49-F238E27FC236}">
                <a16:creationId xmlns:a16="http://schemas.microsoft.com/office/drawing/2014/main" id="{E07D7E4D-7DC8-B9DF-2B2F-35C0A58F3C0D}"/>
              </a:ext>
            </a:extLst>
          </p:cNvPr>
          <p:cNvPicPr>
            <a:picLocks noChangeAspect="1"/>
          </p:cNvPicPr>
          <p:nvPr/>
        </p:nvPicPr>
        <p:blipFill>
          <a:blip r:embed="rId7">
            <a:extLst>
              <a:ext uri="{28A0092B-C50C-407E-A947-70E740481C1C}">
                <a14:useLocalDpi xmlns:a14="http://schemas.microsoft.com/office/drawing/2010/main" val="0"/>
              </a:ext>
            </a:extLst>
          </a:blip>
          <a:srcRect l="3322" r="1288" b="-4"/>
          <a:stretch>
            <a:fillRect/>
          </a:stretch>
        </p:blipFill>
        <p:spPr>
          <a:xfrm>
            <a:off x="8646161" y="4069976"/>
            <a:ext cx="3545840" cy="2788024"/>
          </a:xfrm>
          <a:prstGeom prst="rect">
            <a:avLst/>
          </a:prstGeom>
        </p:spPr>
      </p:pic>
    </p:spTree>
    <p:extLst>
      <p:ext uri="{BB962C8B-B14F-4D97-AF65-F5344CB8AC3E}">
        <p14:creationId xmlns:p14="http://schemas.microsoft.com/office/powerpoint/2010/main" val="2520725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71BF6-6872-A49A-97FE-958E76677D7F}"/>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b="1"/>
              <a:t>Community Example: Golovin</a:t>
            </a:r>
          </a:p>
        </p:txBody>
      </p:sp>
      <p:pic>
        <p:nvPicPr>
          <p:cNvPr id="4" name="Picture 3">
            <a:extLst>
              <a:ext uri="{FF2B5EF4-FFF2-40B4-BE49-F238E27FC236}">
                <a16:creationId xmlns:a16="http://schemas.microsoft.com/office/drawing/2014/main" id="{14B441E3-7573-1DA8-90B8-A10C75F87AB0}"/>
              </a:ext>
            </a:extLst>
          </p:cNvPr>
          <p:cNvPicPr>
            <a:picLocks noChangeAspect="1"/>
          </p:cNvPicPr>
          <p:nvPr/>
        </p:nvPicPr>
        <p:blipFill>
          <a:blip r:embed="rId3"/>
          <a:srcRect t="5852" r="2" b="2"/>
          <a:stretch>
            <a:fillRect/>
          </a:stretch>
        </p:blipFill>
        <p:spPr>
          <a:xfrm>
            <a:off x="20" y="10"/>
            <a:ext cx="6992881" cy="6857990"/>
          </a:xfrm>
          <a:prstGeom prst="rect">
            <a:avLst/>
          </a:prstGeom>
        </p:spPr>
      </p:pic>
    </p:spTree>
    <p:extLst>
      <p:ext uri="{BB962C8B-B14F-4D97-AF65-F5344CB8AC3E}">
        <p14:creationId xmlns:p14="http://schemas.microsoft.com/office/powerpoint/2010/main" val="3088218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600F-975F-8A11-601A-60F870BCC2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66FAFE8-CEF8-BFB4-43E5-A38DF1C29B2C}"/>
              </a:ext>
            </a:extLst>
          </p:cNvPr>
          <p:cNvPicPr>
            <a:picLocks noChangeAspect="1"/>
          </p:cNvPicPr>
          <p:nvPr/>
        </p:nvPicPr>
        <p:blipFill>
          <a:blip r:embed="rId3"/>
          <a:srcRect t="12468"/>
          <a:stretch>
            <a:fillRect/>
          </a:stretch>
        </p:blipFill>
        <p:spPr>
          <a:xfrm>
            <a:off x="20" y="1282"/>
            <a:ext cx="12191980" cy="6856718"/>
          </a:xfrm>
          <a:prstGeom prst="rect">
            <a:avLst/>
          </a:prstGeom>
        </p:spPr>
      </p:pic>
      <p:sp>
        <p:nvSpPr>
          <p:cNvPr id="7" name="Circle: Hollow 6">
            <a:extLst>
              <a:ext uri="{FF2B5EF4-FFF2-40B4-BE49-F238E27FC236}">
                <a16:creationId xmlns:a16="http://schemas.microsoft.com/office/drawing/2014/main" id="{C4125FCF-A6EE-5D8B-D059-0C8BF9AB3201}"/>
              </a:ext>
            </a:extLst>
          </p:cNvPr>
          <p:cNvSpPr/>
          <p:nvPr/>
        </p:nvSpPr>
        <p:spPr>
          <a:xfrm>
            <a:off x="2511973" y="3208282"/>
            <a:ext cx="210206" cy="220718"/>
          </a:xfrm>
          <a:prstGeom prst="donu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8" name="Circle: Hollow 7">
            <a:extLst>
              <a:ext uri="{FF2B5EF4-FFF2-40B4-BE49-F238E27FC236}">
                <a16:creationId xmlns:a16="http://schemas.microsoft.com/office/drawing/2014/main" id="{344BD807-0ECD-B10B-CF7F-49D23E54DE4F}"/>
              </a:ext>
            </a:extLst>
          </p:cNvPr>
          <p:cNvSpPr/>
          <p:nvPr/>
        </p:nvSpPr>
        <p:spPr>
          <a:xfrm>
            <a:off x="3189890" y="5084378"/>
            <a:ext cx="210206" cy="220718"/>
          </a:xfrm>
          <a:prstGeom prst="donu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9446167B-2917-A308-877F-40FA97B1280F}"/>
              </a:ext>
            </a:extLst>
          </p:cNvPr>
          <p:cNvSpPr/>
          <p:nvPr/>
        </p:nvSpPr>
        <p:spPr>
          <a:xfrm>
            <a:off x="8082455" y="3796861"/>
            <a:ext cx="210206" cy="220718"/>
          </a:xfrm>
          <a:prstGeom prst="donu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998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6C2100-410F-8696-38D3-F43947BEC1D5}"/>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dirty="0">
                <a:solidFill>
                  <a:schemeClr val="tx1"/>
                </a:solidFill>
                <a:latin typeface="+mj-lt"/>
                <a:ea typeface="+mj-ea"/>
                <a:cs typeface="+mj-cs"/>
                <a:hlinkClick r:id="rId3"/>
              </a:rPr>
              <a:t>Golovin Brownfield Video</a:t>
            </a:r>
            <a:endParaRPr lang="en-US" sz="5200" kern="1200" dirty="0">
              <a:solidFill>
                <a:schemeClr val="tx1"/>
              </a:solidFill>
              <a:latin typeface="+mj-lt"/>
              <a:ea typeface="+mj-ea"/>
              <a:cs typeface="+mj-cs"/>
            </a:endParaRPr>
          </a:p>
        </p:txBody>
      </p:sp>
      <p:pic>
        <p:nvPicPr>
          <p:cNvPr id="6" name="Graphic 5" descr="Play">
            <a:extLst>
              <a:ext uri="{FF2B5EF4-FFF2-40B4-BE49-F238E27FC236}">
                <a16:creationId xmlns:a16="http://schemas.microsoft.com/office/drawing/2014/main" id="{B90D7CA0-DA37-D756-2154-6F0FF80C8E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549" y="2776619"/>
            <a:ext cx="1289051" cy="1289051"/>
          </a:xfrm>
          <a:prstGeom prst="rect">
            <a:avLst/>
          </a:prstGeom>
        </p:spPr>
      </p:pic>
      <p:pic>
        <p:nvPicPr>
          <p:cNvPr id="8" name="Graphic 7" descr="Play">
            <a:extLst>
              <a:ext uri="{FF2B5EF4-FFF2-40B4-BE49-F238E27FC236}">
                <a16:creationId xmlns:a16="http://schemas.microsoft.com/office/drawing/2014/main" id="{A9F441FD-3F79-41A2-B33B-27ADD9CF05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7815" y="716407"/>
            <a:ext cx="5411343" cy="5411343"/>
          </a:xfrm>
          <a:prstGeom prst="rect">
            <a:avLst/>
          </a:prstGeom>
        </p:spPr>
      </p:pic>
    </p:spTree>
    <p:extLst>
      <p:ext uri="{BB962C8B-B14F-4D97-AF65-F5344CB8AC3E}">
        <p14:creationId xmlns:p14="http://schemas.microsoft.com/office/powerpoint/2010/main" val="1986905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BDC6A-1FD5-2F42-CDE2-286AD184252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240A5B8-D135-A8A2-7964-49A7C0D12718}"/>
              </a:ext>
            </a:extLst>
          </p:cNvPr>
          <p:cNvPicPr>
            <a:picLocks noChangeAspect="1"/>
          </p:cNvPicPr>
          <p:nvPr/>
        </p:nvPicPr>
        <p:blipFill>
          <a:blip r:embed="rId3"/>
          <a:srcRect t="5248" b="7559"/>
          <a:stretch>
            <a:fillRect/>
          </a:stretch>
        </p:blipFill>
        <p:spPr>
          <a:xfrm>
            <a:off x="20" y="8370"/>
            <a:ext cx="12191980" cy="6856718"/>
          </a:xfrm>
          <a:prstGeom prst="rect">
            <a:avLst/>
          </a:prstGeom>
        </p:spPr>
      </p:pic>
    </p:spTree>
    <p:extLst>
      <p:ext uri="{BB962C8B-B14F-4D97-AF65-F5344CB8AC3E}">
        <p14:creationId xmlns:p14="http://schemas.microsoft.com/office/powerpoint/2010/main" val="808910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98E371-B936-E1CC-EEC2-2FEAC7DBE96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692CDF1-9121-7334-456B-66FD51BF63F1}"/>
              </a:ext>
            </a:extLst>
          </p:cNvPr>
          <p:cNvPicPr>
            <a:picLocks noChangeAspect="1"/>
          </p:cNvPicPr>
          <p:nvPr/>
        </p:nvPicPr>
        <p:blipFill>
          <a:blip r:embed="rId3"/>
          <a:stretch>
            <a:fillRect/>
          </a:stretch>
        </p:blipFill>
        <p:spPr>
          <a:xfrm>
            <a:off x="643467" y="1447984"/>
            <a:ext cx="5291666" cy="3962032"/>
          </a:xfrm>
          <a:prstGeom prst="rect">
            <a:avLst/>
          </a:prstGeom>
        </p:spPr>
      </p:pic>
      <p:pic>
        <p:nvPicPr>
          <p:cNvPr id="9" name="Picture 8">
            <a:extLst>
              <a:ext uri="{FF2B5EF4-FFF2-40B4-BE49-F238E27FC236}">
                <a16:creationId xmlns:a16="http://schemas.microsoft.com/office/drawing/2014/main" id="{792D1E3D-D16B-879D-EFB6-485F841A408C}"/>
              </a:ext>
            </a:extLst>
          </p:cNvPr>
          <p:cNvPicPr>
            <a:picLocks noChangeAspect="1"/>
          </p:cNvPicPr>
          <p:nvPr/>
        </p:nvPicPr>
        <p:blipFill>
          <a:blip r:embed="rId4"/>
          <a:stretch>
            <a:fillRect/>
          </a:stretch>
        </p:blipFill>
        <p:spPr>
          <a:xfrm>
            <a:off x="6256865" y="1468129"/>
            <a:ext cx="5291667" cy="3921741"/>
          </a:xfrm>
          <a:prstGeom prst="rect">
            <a:avLst/>
          </a:prstGeom>
        </p:spPr>
      </p:pic>
    </p:spTree>
    <p:extLst>
      <p:ext uri="{BB962C8B-B14F-4D97-AF65-F5344CB8AC3E}">
        <p14:creationId xmlns:p14="http://schemas.microsoft.com/office/powerpoint/2010/main" val="365723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215A-7D9D-4B71-81A1-3220FCFE316C}"/>
              </a:ext>
            </a:extLst>
          </p:cNvPr>
          <p:cNvSpPr>
            <a:spLocks noGrp="1"/>
          </p:cNvSpPr>
          <p:nvPr>
            <p:ph type="title"/>
          </p:nvPr>
        </p:nvSpPr>
        <p:spPr>
          <a:xfrm>
            <a:off x="431800" y="799453"/>
            <a:ext cx="11340000" cy="432000"/>
          </a:xfrm>
        </p:spPr>
        <p:txBody>
          <a:bodyPr>
            <a:noAutofit/>
          </a:bodyPr>
          <a:lstStyle/>
          <a:p>
            <a:r>
              <a:rPr lang="en-US" dirty="0"/>
              <a:t>Common Contaminants in Alaska</a:t>
            </a:r>
          </a:p>
        </p:txBody>
      </p:sp>
      <p:sp>
        <p:nvSpPr>
          <p:cNvPr id="8" name="Text Placeholder 7">
            <a:extLst>
              <a:ext uri="{FF2B5EF4-FFF2-40B4-BE49-F238E27FC236}">
                <a16:creationId xmlns:a16="http://schemas.microsoft.com/office/drawing/2014/main" id="{E6971D8C-ECC5-4EDD-AC10-DDF4CA7E9DC3}"/>
              </a:ext>
            </a:extLst>
          </p:cNvPr>
          <p:cNvSpPr>
            <a:spLocks noGrp="1"/>
          </p:cNvSpPr>
          <p:nvPr>
            <p:ph type="body" sz="quarter" idx="16"/>
          </p:nvPr>
        </p:nvSpPr>
        <p:spPr/>
        <p:txBody>
          <a:bodyPr/>
          <a:lstStyle/>
          <a:p>
            <a:r>
              <a:rPr lang="en-US" sz="2200" dirty="0">
                <a:solidFill>
                  <a:schemeClr val="accent1">
                    <a:lumMod val="60000"/>
                    <a:lumOff val="40000"/>
                  </a:schemeClr>
                </a:solidFill>
              </a:rPr>
              <a:t>Petroleum </a:t>
            </a:r>
          </a:p>
        </p:txBody>
      </p:sp>
      <p:sp>
        <p:nvSpPr>
          <p:cNvPr id="9" name="Text Placeholder 8">
            <a:extLst>
              <a:ext uri="{FF2B5EF4-FFF2-40B4-BE49-F238E27FC236}">
                <a16:creationId xmlns:a16="http://schemas.microsoft.com/office/drawing/2014/main" id="{A6E9F776-E542-4D93-851A-A3A10F6D2A7D}"/>
              </a:ext>
            </a:extLst>
          </p:cNvPr>
          <p:cNvSpPr>
            <a:spLocks noGrp="1"/>
          </p:cNvSpPr>
          <p:nvPr>
            <p:ph type="body" sz="quarter" idx="17"/>
          </p:nvPr>
        </p:nvSpPr>
        <p:spPr>
          <a:xfrm>
            <a:off x="2726076" y="3926334"/>
            <a:ext cx="2160587" cy="1509265"/>
          </a:xfrm>
        </p:spPr>
        <p:txBody>
          <a:bodyPr>
            <a:noAutofit/>
          </a:bodyPr>
          <a:lstStyle/>
          <a:p>
            <a:r>
              <a:rPr lang="en-US" sz="2200" dirty="0">
                <a:solidFill>
                  <a:schemeClr val="accent1">
                    <a:lumMod val="60000"/>
                    <a:lumOff val="40000"/>
                  </a:schemeClr>
                </a:solidFill>
              </a:rPr>
              <a:t>Volatile Organic Compounds and Semi-Volatile Compounds</a:t>
            </a:r>
          </a:p>
        </p:txBody>
      </p:sp>
      <p:sp>
        <p:nvSpPr>
          <p:cNvPr id="10" name="Text Placeholder 9">
            <a:extLst>
              <a:ext uri="{FF2B5EF4-FFF2-40B4-BE49-F238E27FC236}">
                <a16:creationId xmlns:a16="http://schemas.microsoft.com/office/drawing/2014/main" id="{CE222CAE-9234-4B0E-90FC-584C469313C6}"/>
              </a:ext>
            </a:extLst>
          </p:cNvPr>
          <p:cNvSpPr>
            <a:spLocks noGrp="1"/>
          </p:cNvSpPr>
          <p:nvPr>
            <p:ph type="body" sz="quarter" idx="18"/>
          </p:nvPr>
        </p:nvSpPr>
        <p:spPr/>
        <p:txBody>
          <a:bodyPr/>
          <a:lstStyle/>
          <a:p>
            <a:r>
              <a:rPr lang="en-US" sz="2200" dirty="0">
                <a:solidFill>
                  <a:schemeClr val="accent1">
                    <a:lumMod val="60000"/>
                    <a:lumOff val="40000"/>
                  </a:schemeClr>
                </a:solidFill>
              </a:rPr>
              <a:t>Metals</a:t>
            </a:r>
          </a:p>
        </p:txBody>
      </p:sp>
      <p:sp>
        <p:nvSpPr>
          <p:cNvPr id="11" name="Text Placeholder 10">
            <a:extLst>
              <a:ext uri="{FF2B5EF4-FFF2-40B4-BE49-F238E27FC236}">
                <a16:creationId xmlns:a16="http://schemas.microsoft.com/office/drawing/2014/main" id="{ACD29343-5246-427C-BFCC-F61B25177CF4}"/>
              </a:ext>
            </a:extLst>
          </p:cNvPr>
          <p:cNvSpPr>
            <a:spLocks noGrp="1"/>
          </p:cNvSpPr>
          <p:nvPr>
            <p:ph type="body" sz="quarter" idx="19"/>
          </p:nvPr>
        </p:nvSpPr>
        <p:spPr/>
        <p:txBody>
          <a:bodyPr/>
          <a:lstStyle/>
          <a:p>
            <a:r>
              <a:rPr lang="en-US" sz="2200" dirty="0">
                <a:solidFill>
                  <a:schemeClr val="accent1">
                    <a:lumMod val="60000"/>
                    <a:lumOff val="40000"/>
                  </a:schemeClr>
                </a:solidFill>
              </a:rPr>
              <a:t>PFAS</a:t>
            </a:r>
          </a:p>
        </p:txBody>
      </p:sp>
      <p:sp>
        <p:nvSpPr>
          <p:cNvPr id="12" name="Text Placeholder 11">
            <a:extLst>
              <a:ext uri="{FF2B5EF4-FFF2-40B4-BE49-F238E27FC236}">
                <a16:creationId xmlns:a16="http://schemas.microsoft.com/office/drawing/2014/main" id="{6248F5E2-762B-44E2-83B5-C078E3551BEA}"/>
              </a:ext>
            </a:extLst>
          </p:cNvPr>
          <p:cNvSpPr>
            <a:spLocks noGrp="1"/>
          </p:cNvSpPr>
          <p:nvPr>
            <p:ph type="body" sz="quarter" idx="20"/>
          </p:nvPr>
        </p:nvSpPr>
        <p:spPr>
          <a:xfrm>
            <a:off x="9609481" y="3926335"/>
            <a:ext cx="2160588" cy="825452"/>
          </a:xfrm>
        </p:spPr>
        <p:txBody>
          <a:bodyPr>
            <a:noAutofit/>
          </a:bodyPr>
          <a:lstStyle/>
          <a:p>
            <a:r>
              <a:rPr lang="en-US" sz="2200" dirty="0">
                <a:solidFill>
                  <a:schemeClr val="accent1">
                    <a:lumMod val="60000"/>
                    <a:lumOff val="40000"/>
                  </a:schemeClr>
                </a:solidFill>
              </a:rPr>
              <a:t>Explosives/</a:t>
            </a:r>
          </a:p>
          <a:p>
            <a:r>
              <a:rPr lang="en-US" sz="2200" dirty="0">
                <a:solidFill>
                  <a:schemeClr val="accent1">
                    <a:lumMod val="60000"/>
                    <a:lumOff val="40000"/>
                  </a:schemeClr>
                </a:solidFill>
              </a:rPr>
              <a:t>Munitions</a:t>
            </a:r>
          </a:p>
        </p:txBody>
      </p:sp>
      <p:sp>
        <p:nvSpPr>
          <p:cNvPr id="3" name="Slide Number Placeholder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a:lstStyle/>
          <a:p>
            <a:fld id="{19B51A1E-902D-48AF-9020-955120F399B6}" type="slidenum">
              <a:rPr lang="en-US" smtClean="0"/>
              <a:pPr/>
              <a:t>3</a:t>
            </a:fld>
            <a:endParaRPr lang="en-US" dirty="0"/>
          </a:p>
        </p:txBody>
      </p:sp>
      <p:sp>
        <p:nvSpPr>
          <p:cNvPr id="26" name="Rectangle 25"/>
          <p:cNvSpPr/>
          <p:nvPr/>
        </p:nvSpPr>
        <p:spPr>
          <a:xfrm>
            <a:off x="632085" y="2330840"/>
            <a:ext cx="1759430" cy="954107"/>
          </a:xfrm>
          <a:prstGeom prst="rect">
            <a:avLst/>
          </a:prstGeom>
          <a:noFill/>
        </p:spPr>
        <p:txBody>
          <a:bodyPr wrap="square" lIns="91440" tIns="45720" rIns="91440" bIns="45720">
            <a:spAutoFit/>
          </a:bodyPr>
          <a:lstStyle/>
          <a:p>
            <a:pPr algn="ctr"/>
            <a:r>
              <a:rPr lang="en-US" sz="2800" b="1" cap="none" spc="0" dirty="0">
                <a:ln w="0"/>
                <a:solidFill>
                  <a:schemeClr val="accent1"/>
                </a:solidFill>
                <a:effectLst>
                  <a:outerShdw blurRad="38100" dist="25400" dir="5400000" algn="ctr" rotWithShape="0">
                    <a:srgbClr val="6E747A">
                      <a:alpha val="43000"/>
                    </a:srgbClr>
                  </a:outerShdw>
                </a:effectLst>
              </a:rPr>
              <a:t>1,759</a:t>
            </a:r>
          </a:p>
          <a:p>
            <a:pPr algn="ctr"/>
            <a:r>
              <a:rPr lang="en-US" sz="2800" b="1" dirty="0">
                <a:ln w="0"/>
                <a:solidFill>
                  <a:schemeClr val="tx2"/>
                </a:solidFill>
                <a:effectLst>
                  <a:outerShdw blurRad="38100" dist="25400" dir="5400000" algn="ctr" rotWithShape="0">
                    <a:srgbClr val="6E747A">
                      <a:alpha val="43000"/>
                    </a:srgbClr>
                  </a:outerShdw>
                </a:effectLst>
              </a:rPr>
              <a:t>75%</a:t>
            </a:r>
            <a:endParaRPr lang="en-US" sz="2800" b="1" cap="none" spc="0" dirty="0">
              <a:ln w="0"/>
              <a:solidFill>
                <a:schemeClr val="tx2"/>
              </a:solidFill>
              <a:effectLst>
                <a:outerShdw blurRad="38100" dist="25400" dir="5400000" algn="ctr" rotWithShape="0">
                  <a:srgbClr val="6E747A">
                    <a:alpha val="43000"/>
                  </a:srgbClr>
                </a:outerShdw>
              </a:effectLst>
            </a:endParaRPr>
          </a:p>
        </p:txBody>
      </p:sp>
      <p:sp>
        <p:nvSpPr>
          <p:cNvPr id="27" name="Rectangle 26"/>
          <p:cNvSpPr/>
          <p:nvPr/>
        </p:nvSpPr>
        <p:spPr>
          <a:xfrm>
            <a:off x="2926654" y="2330840"/>
            <a:ext cx="1759430" cy="1384995"/>
          </a:xfrm>
          <a:prstGeom prst="rect">
            <a:avLst/>
          </a:prstGeom>
          <a:noFill/>
        </p:spPr>
        <p:txBody>
          <a:bodyPr wrap="square" lIns="91440" tIns="45720" rIns="91440" bIns="45720">
            <a:spAutoFit/>
          </a:bodyPr>
          <a:lstStyle/>
          <a:p>
            <a:pPr algn="ctr"/>
            <a:r>
              <a:rPr lang="en-US" sz="2800" b="1" dirty="0">
                <a:ln w="0"/>
                <a:solidFill>
                  <a:schemeClr val="accent1"/>
                </a:solidFill>
                <a:effectLst>
                  <a:outerShdw blurRad="38100" dist="25400" dir="5400000" algn="ctr" rotWithShape="0">
                    <a:srgbClr val="6E747A">
                      <a:alpha val="43000"/>
                    </a:srgbClr>
                  </a:outerShdw>
                </a:effectLst>
              </a:rPr>
              <a:t>152</a:t>
            </a:r>
          </a:p>
          <a:p>
            <a:pPr algn="ctr"/>
            <a:r>
              <a:rPr lang="en-US" sz="2800" b="1" cap="none" spc="0" dirty="0">
                <a:ln w="0"/>
                <a:solidFill>
                  <a:schemeClr val="tx2"/>
                </a:solidFill>
                <a:effectLst>
                  <a:outerShdw blurRad="38100" dist="25400" dir="5400000" algn="ctr" rotWithShape="0">
                    <a:srgbClr val="6E747A">
                      <a:alpha val="43000"/>
                    </a:srgbClr>
                  </a:outerShdw>
                </a:effectLst>
              </a:rPr>
              <a:t>7%</a:t>
            </a:r>
          </a:p>
          <a:p>
            <a:pPr algn="ctr"/>
            <a:endParaRPr lang="en-US" sz="2800" b="1" cap="none" spc="0" dirty="0">
              <a:ln w="0"/>
              <a:solidFill>
                <a:schemeClr val="accent1"/>
              </a:solidFill>
              <a:effectLst>
                <a:outerShdw blurRad="38100" dist="25400" dir="5400000" algn="ctr" rotWithShape="0">
                  <a:srgbClr val="6E747A">
                    <a:alpha val="43000"/>
                  </a:srgbClr>
                </a:outerShdw>
              </a:effectLst>
            </a:endParaRPr>
          </a:p>
        </p:txBody>
      </p:sp>
      <p:sp>
        <p:nvSpPr>
          <p:cNvPr id="28" name="Rectangle 27"/>
          <p:cNvSpPr/>
          <p:nvPr/>
        </p:nvSpPr>
        <p:spPr>
          <a:xfrm>
            <a:off x="5221122" y="2330840"/>
            <a:ext cx="1759430" cy="954107"/>
          </a:xfrm>
          <a:prstGeom prst="rect">
            <a:avLst/>
          </a:prstGeom>
          <a:noFill/>
        </p:spPr>
        <p:txBody>
          <a:bodyPr wrap="square" lIns="91440" tIns="45720" rIns="91440" bIns="45720">
            <a:spAutoFit/>
          </a:bodyPr>
          <a:lstStyle/>
          <a:p>
            <a:pPr algn="ctr"/>
            <a:r>
              <a:rPr lang="en-US" sz="2800" b="1" dirty="0">
                <a:ln w="0"/>
                <a:solidFill>
                  <a:schemeClr val="accent1"/>
                </a:solidFill>
                <a:effectLst>
                  <a:outerShdw blurRad="38100" dist="25400" dir="5400000" algn="ctr" rotWithShape="0">
                    <a:srgbClr val="6E747A">
                      <a:alpha val="43000"/>
                    </a:srgbClr>
                  </a:outerShdw>
                </a:effectLst>
              </a:rPr>
              <a:t>147</a:t>
            </a:r>
            <a:endParaRPr lang="en-US" sz="2800" b="1" cap="none" spc="0" dirty="0">
              <a:ln w="0"/>
              <a:solidFill>
                <a:schemeClr val="accent1"/>
              </a:solidFill>
              <a:effectLst>
                <a:outerShdw blurRad="38100" dist="25400" dir="5400000" algn="ctr" rotWithShape="0">
                  <a:srgbClr val="6E747A">
                    <a:alpha val="43000"/>
                  </a:srgbClr>
                </a:outerShdw>
              </a:effectLst>
            </a:endParaRPr>
          </a:p>
          <a:p>
            <a:pPr algn="ctr"/>
            <a:r>
              <a:rPr lang="en-US" sz="2800" b="1" cap="none" spc="0" dirty="0">
                <a:ln w="0"/>
                <a:solidFill>
                  <a:schemeClr val="tx2"/>
                </a:solidFill>
                <a:effectLst>
                  <a:outerShdw blurRad="38100" dist="25400" dir="5400000" algn="ctr" rotWithShape="0">
                    <a:srgbClr val="6E747A">
                      <a:alpha val="43000"/>
                    </a:srgbClr>
                  </a:outerShdw>
                </a:effectLst>
              </a:rPr>
              <a:t>6%</a:t>
            </a:r>
          </a:p>
        </p:txBody>
      </p:sp>
      <p:sp>
        <p:nvSpPr>
          <p:cNvPr id="29" name="Rectangle 28"/>
          <p:cNvSpPr/>
          <p:nvPr/>
        </p:nvSpPr>
        <p:spPr>
          <a:xfrm>
            <a:off x="7515590" y="2330840"/>
            <a:ext cx="1759430" cy="954107"/>
          </a:xfrm>
          <a:prstGeom prst="rect">
            <a:avLst/>
          </a:prstGeom>
          <a:noFill/>
        </p:spPr>
        <p:txBody>
          <a:bodyPr wrap="square" lIns="91440" tIns="45720" rIns="91440" bIns="45720">
            <a:spAutoFit/>
          </a:bodyPr>
          <a:lstStyle/>
          <a:p>
            <a:pPr algn="ctr"/>
            <a:r>
              <a:rPr lang="en-US" sz="2800" b="1" dirty="0">
                <a:ln w="0"/>
                <a:solidFill>
                  <a:schemeClr val="accent1"/>
                </a:solidFill>
                <a:effectLst>
                  <a:outerShdw blurRad="38100" dist="25400" dir="5400000" algn="ctr" rotWithShape="0">
                    <a:srgbClr val="6E747A">
                      <a:alpha val="43000"/>
                    </a:srgbClr>
                  </a:outerShdw>
                </a:effectLst>
              </a:rPr>
              <a:t>99</a:t>
            </a:r>
            <a:endParaRPr lang="en-US" sz="2800" b="1" cap="none" spc="0" dirty="0">
              <a:ln w="0"/>
              <a:solidFill>
                <a:schemeClr val="accent1"/>
              </a:solidFill>
              <a:effectLst>
                <a:outerShdw blurRad="38100" dist="25400" dir="5400000" algn="ctr" rotWithShape="0">
                  <a:srgbClr val="6E747A">
                    <a:alpha val="43000"/>
                  </a:srgbClr>
                </a:outerShdw>
              </a:effectLst>
            </a:endParaRPr>
          </a:p>
          <a:p>
            <a:pPr algn="ctr"/>
            <a:r>
              <a:rPr lang="en-US" sz="2800" b="1" cap="none" spc="0" dirty="0">
                <a:ln w="0"/>
                <a:solidFill>
                  <a:schemeClr val="tx2"/>
                </a:solidFill>
                <a:effectLst>
                  <a:outerShdw blurRad="38100" dist="25400" dir="5400000" algn="ctr" rotWithShape="0">
                    <a:srgbClr val="6E747A">
                      <a:alpha val="43000"/>
                    </a:srgbClr>
                  </a:outerShdw>
                </a:effectLst>
              </a:rPr>
              <a:t>4%</a:t>
            </a:r>
          </a:p>
        </p:txBody>
      </p:sp>
      <p:sp>
        <p:nvSpPr>
          <p:cNvPr id="30" name="Rectangle 29"/>
          <p:cNvSpPr/>
          <p:nvPr/>
        </p:nvSpPr>
        <p:spPr>
          <a:xfrm>
            <a:off x="9810058" y="2330840"/>
            <a:ext cx="1759430" cy="954107"/>
          </a:xfrm>
          <a:prstGeom prst="rect">
            <a:avLst/>
          </a:prstGeom>
          <a:noFill/>
        </p:spPr>
        <p:txBody>
          <a:bodyPr wrap="square" lIns="91440" tIns="45720" rIns="91440" bIns="45720">
            <a:spAutoFit/>
          </a:bodyPr>
          <a:lstStyle/>
          <a:p>
            <a:pPr algn="ctr"/>
            <a:r>
              <a:rPr lang="en-US" sz="2800" b="1" dirty="0">
                <a:ln w="0"/>
                <a:solidFill>
                  <a:schemeClr val="accent1"/>
                </a:solidFill>
                <a:effectLst>
                  <a:outerShdw blurRad="38100" dist="25400" dir="5400000" algn="ctr" rotWithShape="0">
                    <a:srgbClr val="6E747A">
                      <a:alpha val="43000"/>
                    </a:srgbClr>
                  </a:outerShdw>
                </a:effectLst>
              </a:rPr>
              <a:t>81</a:t>
            </a:r>
            <a:endParaRPr lang="en-US" sz="2800" b="1" cap="none" spc="0" dirty="0">
              <a:ln w="0"/>
              <a:solidFill>
                <a:schemeClr val="accent1"/>
              </a:solidFill>
              <a:effectLst>
                <a:outerShdw blurRad="38100" dist="25400" dir="5400000" algn="ctr" rotWithShape="0">
                  <a:srgbClr val="6E747A">
                    <a:alpha val="43000"/>
                  </a:srgbClr>
                </a:outerShdw>
              </a:effectLst>
            </a:endParaRPr>
          </a:p>
          <a:p>
            <a:pPr algn="ctr"/>
            <a:r>
              <a:rPr lang="en-US" sz="2800" b="1" cap="none" spc="0" dirty="0">
                <a:ln w="0"/>
                <a:solidFill>
                  <a:schemeClr val="tx2"/>
                </a:solidFill>
                <a:effectLst>
                  <a:outerShdw blurRad="38100" dist="25400" dir="5400000" algn="ctr" rotWithShape="0">
                    <a:srgbClr val="6E747A">
                      <a:alpha val="43000"/>
                    </a:srgbClr>
                  </a:outerShdw>
                </a:effectLst>
              </a:rPr>
              <a:t>4%</a:t>
            </a:r>
          </a:p>
        </p:txBody>
      </p:sp>
      <p:sp>
        <p:nvSpPr>
          <p:cNvPr id="31" name="Rectangle 30"/>
          <p:cNvSpPr/>
          <p:nvPr/>
        </p:nvSpPr>
        <p:spPr>
          <a:xfrm>
            <a:off x="187794" y="6186524"/>
            <a:ext cx="3600153" cy="369332"/>
          </a:xfrm>
          <a:prstGeom prst="rect">
            <a:avLst/>
          </a:prstGeom>
        </p:spPr>
        <p:txBody>
          <a:bodyPr wrap="none">
            <a:spAutoFit/>
          </a:bodyPr>
          <a:lstStyle/>
          <a:p>
            <a:r>
              <a:rPr lang="en-US" dirty="0">
                <a:hlinkClick r:id="rId3"/>
              </a:rPr>
              <a:t>https://dec.alaska.gov/spar/reports/</a:t>
            </a:r>
            <a:r>
              <a:rPr lang="en-US" dirty="0"/>
              <a:t> </a:t>
            </a:r>
          </a:p>
        </p:txBody>
      </p:sp>
      <p:sp>
        <p:nvSpPr>
          <p:cNvPr id="32" name="Rectangle 31"/>
          <p:cNvSpPr/>
          <p:nvPr/>
        </p:nvSpPr>
        <p:spPr>
          <a:xfrm>
            <a:off x="187794" y="5860293"/>
            <a:ext cx="3294235" cy="369332"/>
          </a:xfrm>
          <a:prstGeom prst="rect">
            <a:avLst/>
          </a:prstGeom>
        </p:spPr>
        <p:txBody>
          <a:bodyPr wrap="none">
            <a:spAutoFit/>
          </a:bodyPr>
          <a:lstStyle/>
          <a:p>
            <a:r>
              <a:rPr lang="en-US" dirty="0"/>
              <a:t>Source: 2023 SPAR Annual Report</a:t>
            </a:r>
          </a:p>
        </p:txBody>
      </p:sp>
      <p:pic>
        <p:nvPicPr>
          <p:cNvPr id="5" name="Picture 4">
            <a:extLst>
              <a:ext uri="{FF2B5EF4-FFF2-40B4-BE49-F238E27FC236}">
                <a16:creationId xmlns:a16="http://schemas.microsoft.com/office/drawing/2014/main" id="{7E055DBA-07E7-EBAD-236A-E1F7C72BE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8791" y="6283174"/>
            <a:ext cx="1783209" cy="577517"/>
          </a:xfrm>
          <a:prstGeom prst="rect">
            <a:avLst/>
          </a:prstGeom>
        </p:spPr>
      </p:pic>
    </p:spTree>
    <p:extLst>
      <p:ext uri="{BB962C8B-B14F-4D97-AF65-F5344CB8AC3E}">
        <p14:creationId xmlns:p14="http://schemas.microsoft.com/office/powerpoint/2010/main" val="1246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922646-EF04-3303-F76A-FF6EC8F0DACA}"/>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28" name="Rectangle 27">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37DFBF90-2AED-D363-3376-856BA6B766E8}"/>
              </a:ext>
            </a:extLst>
          </p:cNvPr>
          <p:cNvPicPr>
            <a:picLocks noChangeAspect="1"/>
          </p:cNvPicPr>
          <p:nvPr/>
        </p:nvPicPr>
        <p:blipFill>
          <a:blip r:embed="rId3"/>
          <a:stretch>
            <a:fillRect/>
          </a:stretch>
        </p:blipFill>
        <p:spPr>
          <a:xfrm>
            <a:off x="1628769" y="753230"/>
            <a:ext cx="3292802" cy="2414016"/>
          </a:xfrm>
          <a:prstGeom prst="rect">
            <a:avLst/>
          </a:prstGeom>
        </p:spPr>
      </p:pic>
      <p:grpSp>
        <p:nvGrpSpPr>
          <p:cNvPr id="31" name="Group 30">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32" name="Rectangle 31">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03884DF5-1FA9-7284-7243-69C5B115B06B}"/>
              </a:ext>
            </a:extLst>
          </p:cNvPr>
          <p:cNvPicPr>
            <a:picLocks noChangeAspect="1"/>
          </p:cNvPicPr>
          <p:nvPr/>
        </p:nvPicPr>
        <p:blipFill>
          <a:blip r:embed="rId4"/>
          <a:stretch>
            <a:fillRect/>
          </a:stretch>
        </p:blipFill>
        <p:spPr>
          <a:xfrm>
            <a:off x="824179" y="3716532"/>
            <a:ext cx="2072949" cy="2395728"/>
          </a:xfrm>
          <a:prstGeom prst="rect">
            <a:avLst/>
          </a:prstGeom>
        </p:spPr>
      </p:pic>
      <p:grpSp>
        <p:nvGrpSpPr>
          <p:cNvPr id="35" name="Group 34">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36" name="Rectangle 35">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2D1AB5A3-B27C-C23F-240A-8AC42BE3E219}"/>
              </a:ext>
            </a:extLst>
          </p:cNvPr>
          <p:cNvPicPr>
            <a:picLocks noChangeAspect="1"/>
          </p:cNvPicPr>
          <p:nvPr/>
        </p:nvPicPr>
        <p:blipFill>
          <a:blip r:embed="rId5"/>
          <a:stretch>
            <a:fillRect/>
          </a:stretch>
        </p:blipFill>
        <p:spPr>
          <a:xfrm>
            <a:off x="3651501" y="3716532"/>
            <a:ext cx="2119298" cy="2395728"/>
          </a:xfrm>
          <a:prstGeom prst="rect">
            <a:avLst/>
          </a:prstGeom>
        </p:spPr>
      </p:pic>
      <p:grpSp>
        <p:nvGrpSpPr>
          <p:cNvPr id="39" name="Group 38">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40" name="Rectangle 39">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6E58DF89-635A-FE32-9DC2-0D07C8888DF3}"/>
              </a:ext>
            </a:extLst>
          </p:cNvPr>
          <p:cNvPicPr>
            <a:picLocks noChangeAspect="1"/>
          </p:cNvPicPr>
          <p:nvPr/>
        </p:nvPicPr>
        <p:blipFill>
          <a:blip r:embed="rId6"/>
          <a:stretch>
            <a:fillRect/>
          </a:stretch>
        </p:blipFill>
        <p:spPr>
          <a:xfrm>
            <a:off x="6550340" y="1515313"/>
            <a:ext cx="4765559" cy="3752724"/>
          </a:xfrm>
          <a:prstGeom prst="rect">
            <a:avLst/>
          </a:prstGeom>
        </p:spPr>
      </p:pic>
    </p:spTree>
    <p:extLst>
      <p:ext uri="{BB962C8B-B14F-4D97-AF65-F5344CB8AC3E}">
        <p14:creationId xmlns:p14="http://schemas.microsoft.com/office/powerpoint/2010/main" val="3167565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0883D-E524-132B-5E95-99595A5DD57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034C98E-891E-3C83-5AD6-DCCA802B33C3}"/>
              </a:ext>
            </a:extLst>
          </p:cNvPr>
          <p:cNvPicPr>
            <a:picLocks noChangeAspect="1"/>
          </p:cNvPicPr>
          <p:nvPr/>
        </p:nvPicPr>
        <p:blipFill>
          <a:blip r:embed="rId3"/>
          <a:stretch>
            <a:fillRect/>
          </a:stretch>
        </p:blipFill>
        <p:spPr>
          <a:xfrm>
            <a:off x="513575" y="1209496"/>
            <a:ext cx="5088345" cy="4439007"/>
          </a:xfrm>
          <a:prstGeom prst="rect">
            <a:avLst/>
          </a:prstGeom>
        </p:spPr>
      </p:pic>
      <p:pic>
        <p:nvPicPr>
          <p:cNvPr id="5" name="Picture 4">
            <a:extLst>
              <a:ext uri="{FF2B5EF4-FFF2-40B4-BE49-F238E27FC236}">
                <a16:creationId xmlns:a16="http://schemas.microsoft.com/office/drawing/2014/main" id="{A60C5D07-CD77-FF32-C940-DBEA91AF289A}"/>
              </a:ext>
            </a:extLst>
          </p:cNvPr>
          <p:cNvPicPr>
            <a:picLocks noChangeAspect="1"/>
          </p:cNvPicPr>
          <p:nvPr/>
        </p:nvPicPr>
        <p:blipFill>
          <a:blip r:embed="rId4"/>
          <a:stretch>
            <a:fillRect/>
          </a:stretch>
        </p:blipFill>
        <p:spPr>
          <a:xfrm>
            <a:off x="5932637" y="1841777"/>
            <a:ext cx="5841323" cy="3174444"/>
          </a:xfrm>
          <a:prstGeom prst="rect">
            <a:avLst/>
          </a:prstGeom>
        </p:spPr>
      </p:pic>
    </p:spTree>
    <p:extLst>
      <p:ext uri="{BB962C8B-B14F-4D97-AF65-F5344CB8AC3E}">
        <p14:creationId xmlns:p14="http://schemas.microsoft.com/office/powerpoint/2010/main" val="2123780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EC41E3-CD9C-377A-EA2A-C56A66F731CF}"/>
              </a:ext>
            </a:extLst>
          </p:cNvPr>
          <p:cNvPicPr>
            <a:picLocks noChangeAspect="1"/>
          </p:cNvPicPr>
          <p:nvPr/>
        </p:nvPicPr>
        <p:blipFill>
          <a:blip r:embed="rId3"/>
          <a:stretch>
            <a:fillRect/>
          </a:stretch>
        </p:blipFill>
        <p:spPr>
          <a:xfrm>
            <a:off x="6250115" y="1747927"/>
            <a:ext cx="5294716" cy="3362144"/>
          </a:xfrm>
          <a:prstGeom prst="rect">
            <a:avLst/>
          </a:prstGeom>
        </p:spPr>
      </p:pic>
      <p:pic>
        <p:nvPicPr>
          <p:cNvPr id="3" name="Picture 2">
            <a:extLst>
              <a:ext uri="{FF2B5EF4-FFF2-40B4-BE49-F238E27FC236}">
                <a16:creationId xmlns:a16="http://schemas.microsoft.com/office/drawing/2014/main" id="{26BBDC13-D82A-5C32-DC76-EBDA06444E3E}"/>
              </a:ext>
            </a:extLst>
          </p:cNvPr>
          <p:cNvPicPr>
            <a:picLocks noChangeAspect="1"/>
          </p:cNvPicPr>
          <p:nvPr/>
        </p:nvPicPr>
        <p:blipFill>
          <a:blip r:embed="rId4"/>
          <a:stretch>
            <a:fillRect/>
          </a:stretch>
        </p:blipFill>
        <p:spPr>
          <a:xfrm>
            <a:off x="1098806" y="643466"/>
            <a:ext cx="4359358" cy="5571066"/>
          </a:xfrm>
          <a:prstGeom prst="rect">
            <a:avLst/>
          </a:prstGeom>
        </p:spPr>
      </p:pic>
    </p:spTree>
    <p:extLst>
      <p:ext uri="{BB962C8B-B14F-4D97-AF65-F5344CB8AC3E}">
        <p14:creationId xmlns:p14="http://schemas.microsoft.com/office/powerpoint/2010/main" val="1812277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83465-4FAC-7FA9-0CBB-5A2DD28DF0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848E377-272E-AD94-E9A1-A8C668DB3F0E}"/>
              </a:ext>
            </a:extLst>
          </p:cNvPr>
          <p:cNvPicPr>
            <a:picLocks noChangeAspect="1"/>
          </p:cNvPicPr>
          <p:nvPr/>
        </p:nvPicPr>
        <p:blipFill>
          <a:blip r:embed="rId3"/>
          <a:stretch>
            <a:fillRect/>
          </a:stretch>
        </p:blipFill>
        <p:spPr>
          <a:xfrm>
            <a:off x="757960" y="0"/>
            <a:ext cx="10676080" cy="6858000"/>
          </a:xfrm>
          <a:prstGeom prst="rect">
            <a:avLst/>
          </a:prstGeom>
        </p:spPr>
      </p:pic>
    </p:spTree>
    <p:extLst>
      <p:ext uri="{BB962C8B-B14F-4D97-AF65-F5344CB8AC3E}">
        <p14:creationId xmlns:p14="http://schemas.microsoft.com/office/powerpoint/2010/main" val="2454229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F74C63-5399-899C-541A-4A6FA9E05437}"/>
              </a:ext>
            </a:extLst>
          </p:cNvPr>
          <p:cNvPicPr>
            <a:picLocks noChangeAspect="1"/>
          </p:cNvPicPr>
          <p:nvPr/>
        </p:nvPicPr>
        <p:blipFill>
          <a:blip r:embed="rId3"/>
          <a:srcRect t="12468"/>
          <a:stretch>
            <a:fillRect/>
          </a:stretch>
        </p:blipFill>
        <p:spPr>
          <a:xfrm>
            <a:off x="20" y="1282"/>
            <a:ext cx="12191980" cy="6856718"/>
          </a:xfrm>
          <a:prstGeom prst="rect">
            <a:avLst/>
          </a:prstGeom>
        </p:spPr>
      </p:pic>
    </p:spTree>
    <p:extLst>
      <p:ext uri="{BB962C8B-B14F-4D97-AF65-F5344CB8AC3E}">
        <p14:creationId xmlns:p14="http://schemas.microsoft.com/office/powerpoint/2010/main" val="2714802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6D46F2E-2878-E1DA-069A-DA982DE4FD82}"/>
              </a:ext>
            </a:extLst>
          </p:cNvPr>
          <p:cNvPicPr>
            <a:picLocks noChangeAspect="1"/>
          </p:cNvPicPr>
          <p:nvPr/>
        </p:nvPicPr>
        <p:blipFill>
          <a:blip r:embed="rId3"/>
          <a:srcRect t="12807"/>
          <a:stretch>
            <a:fillRect/>
          </a:stretch>
        </p:blipFill>
        <p:spPr>
          <a:xfrm>
            <a:off x="20" y="1282"/>
            <a:ext cx="12191980" cy="6856718"/>
          </a:xfrm>
          <a:prstGeom prst="rect">
            <a:avLst/>
          </a:prstGeom>
        </p:spPr>
      </p:pic>
    </p:spTree>
    <p:extLst>
      <p:ext uri="{BB962C8B-B14F-4D97-AF65-F5344CB8AC3E}">
        <p14:creationId xmlns:p14="http://schemas.microsoft.com/office/powerpoint/2010/main" val="3061263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A136-0CF2-840C-8384-5D1AF4866C4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BC637E7F-2FDF-ABBF-2176-D8C98F0D6D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9" t="15625" r="18995" b="9674"/>
          <a:stretch>
            <a:fillRect/>
          </a:stretch>
        </p:blipFill>
        <p:spPr bwMode="auto">
          <a:xfrm>
            <a:off x="1" y="9"/>
            <a:ext cx="4590872" cy="68579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F54FBB2-B56E-A60E-C68C-D7FC6D086F89}"/>
              </a:ext>
            </a:extLst>
          </p:cNvPr>
          <p:cNvPicPr>
            <a:picLocks noChangeAspect="1"/>
          </p:cNvPicPr>
          <p:nvPr/>
        </p:nvPicPr>
        <p:blipFill>
          <a:blip r:embed="rId4"/>
          <a:stretch>
            <a:fillRect/>
          </a:stretch>
        </p:blipFill>
        <p:spPr>
          <a:xfrm>
            <a:off x="4591634" y="0"/>
            <a:ext cx="2358114" cy="6858000"/>
          </a:xfrm>
          <a:prstGeom prst="rect">
            <a:avLst/>
          </a:prstGeom>
        </p:spPr>
      </p:pic>
      <p:pic>
        <p:nvPicPr>
          <p:cNvPr id="23" name="Picture 22">
            <a:extLst>
              <a:ext uri="{FF2B5EF4-FFF2-40B4-BE49-F238E27FC236}">
                <a16:creationId xmlns:a16="http://schemas.microsoft.com/office/drawing/2014/main" id="{8F20178E-97B5-6A82-E8E2-19476B20E863}"/>
              </a:ext>
            </a:extLst>
          </p:cNvPr>
          <p:cNvPicPr>
            <a:picLocks noChangeAspect="1"/>
          </p:cNvPicPr>
          <p:nvPr/>
        </p:nvPicPr>
        <p:blipFill>
          <a:blip r:embed="rId5"/>
          <a:stretch>
            <a:fillRect/>
          </a:stretch>
        </p:blipFill>
        <p:spPr>
          <a:xfrm>
            <a:off x="6950510" y="-9"/>
            <a:ext cx="5304972" cy="6858000"/>
          </a:xfrm>
          <a:prstGeom prst="rect">
            <a:avLst/>
          </a:prstGeom>
        </p:spPr>
      </p:pic>
    </p:spTree>
    <p:extLst>
      <p:ext uri="{BB962C8B-B14F-4D97-AF65-F5344CB8AC3E}">
        <p14:creationId xmlns:p14="http://schemas.microsoft.com/office/powerpoint/2010/main" val="416924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0B4D0E-F31C-CA29-720E-0953C21DDC5A}"/>
              </a:ext>
            </a:extLst>
          </p:cNvPr>
          <p:cNvPicPr>
            <a:picLocks noChangeAspect="1"/>
          </p:cNvPicPr>
          <p:nvPr/>
        </p:nvPicPr>
        <p:blipFill>
          <a:blip r:embed="rId3"/>
          <a:srcRect b="13765"/>
          <a:stretch>
            <a:fillRect/>
          </a:stretch>
        </p:blipFill>
        <p:spPr>
          <a:xfrm>
            <a:off x="6237027" y="-15225"/>
            <a:ext cx="6086901" cy="6873225"/>
          </a:xfrm>
          <a:prstGeom prst="rect">
            <a:avLst/>
          </a:prstGeom>
        </p:spPr>
      </p:pic>
      <p:pic>
        <p:nvPicPr>
          <p:cNvPr id="6146" name="Picture 2">
            <a:extLst>
              <a:ext uri="{FF2B5EF4-FFF2-40B4-BE49-F238E27FC236}">
                <a16:creationId xmlns:a16="http://schemas.microsoft.com/office/drawing/2014/main" id="{482C98D3-208C-8A00-BDCC-582649C090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16" b="14066"/>
          <a:stretch>
            <a:fillRect/>
          </a:stretch>
        </p:blipFill>
        <p:spPr bwMode="auto">
          <a:xfrm>
            <a:off x="0" y="-15225"/>
            <a:ext cx="6482687" cy="68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67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0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EF4A99A8-178D-2289-C73C-9F4AF9254990}"/>
              </a:ext>
            </a:extLst>
          </p:cNvPr>
          <p:cNvSpPr>
            <a:spLocks noGrp="1"/>
          </p:cNvSpPr>
          <p:nvPr>
            <p:ph idx="1"/>
          </p:nvPr>
        </p:nvSpPr>
        <p:spPr>
          <a:xfrm>
            <a:off x="640080" y="2872899"/>
            <a:ext cx="4506078" cy="3320668"/>
          </a:xfrm>
        </p:spPr>
        <p:txBody>
          <a:bodyPr>
            <a:normAutofit/>
          </a:bodyPr>
          <a:lstStyle/>
          <a:p>
            <a:pPr marL="0" indent="0">
              <a:buNone/>
            </a:pPr>
            <a:r>
              <a:rPr lang="en-US" sz="2200" dirty="0"/>
              <a:t>ANTHC Contaminated Sites Program</a:t>
            </a:r>
          </a:p>
          <a:p>
            <a:pPr marL="0" indent="0">
              <a:buNone/>
            </a:pPr>
            <a:r>
              <a:rPr lang="en-US" sz="2200" dirty="0">
                <a:hlinkClick r:id="rId3"/>
              </a:rPr>
              <a:t>contaminatedsites@anthc.org</a:t>
            </a:r>
            <a:endParaRPr lang="en-US" sz="2200" dirty="0"/>
          </a:p>
          <a:p>
            <a:pPr marL="0" indent="0">
              <a:buNone/>
            </a:pPr>
            <a:r>
              <a:rPr lang="en-US" sz="2200" dirty="0"/>
              <a:t>907-729-4008</a:t>
            </a:r>
          </a:p>
        </p:txBody>
      </p:sp>
      <p:pic>
        <p:nvPicPr>
          <p:cNvPr id="4098" name="Picture 2" descr="A person holding orange berries&#10;&#10;Description automatically generated">
            <a:extLst>
              <a:ext uri="{FF2B5EF4-FFF2-40B4-BE49-F238E27FC236}">
                <a16:creationId xmlns:a16="http://schemas.microsoft.com/office/drawing/2014/main" id="{0AE6E9EB-858D-924B-AF8C-25DD202E9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490" r="1328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52953CC2-BF9B-03D8-90D9-30A52B00529E}"/>
              </a:ext>
            </a:extLst>
          </p:cNvPr>
          <p:cNvSpPr txBox="1">
            <a:spLocks/>
          </p:cNvSpPr>
          <p:nvPr/>
        </p:nvSpPr>
        <p:spPr>
          <a:xfrm>
            <a:off x="1419683" y="1233119"/>
            <a:ext cx="2195712" cy="1136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Thank you!</a:t>
            </a:r>
          </a:p>
        </p:txBody>
      </p:sp>
      <p:pic>
        <p:nvPicPr>
          <p:cNvPr id="6" name="Picture 5">
            <a:extLst>
              <a:ext uri="{FF2B5EF4-FFF2-40B4-BE49-F238E27FC236}">
                <a16:creationId xmlns:a16="http://schemas.microsoft.com/office/drawing/2014/main" id="{EFA5E8EC-525D-F154-0135-ECBF83E05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8791" y="6283174"/>
            <a:ext cx="1783209" cy="577517"/>
          </a:xfrm>
          <a:prstGeom prst="rect">
            <a:avLst/>
          </a:prstGeom>
        </p:spPr>
      </p:pic>
    </p:spTree>
    <p:extLst>
      <p:ext uri="{BB962C8B-B14F-4D97-AF65-F5344CB8AC3E}">
        <p14:creationId xmlns:p14="http://schemas.microsoft.com/office/powerpoint/2010/main" val="17196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14F256D-444E-5F57-FA68-293D063C5196}"/>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Demographics &amp; Infrastructure</a:t>
            </a:r>
          </a:p>
        </p:txBody>
      </p:sp>
    </p:spTree>
    <p:extLst>
      <p:ext uri="{BB962C8B-B14F-4D97-AF65-F5344CB8AC3E}">
        <p14:creationId xmlns:p14="http://schemas.microsoft.com/office/powerpoint/2010/main" val="22479898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t;strong&gt;Maps&lt;/strong&gt; Country America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779" y="740094"/>
            <a:ext cx="8568657" cy="5408965"/>
          </a:xfrm>
          <a:prstGeom prst="rect">
            <a:avLst/>
          </a:prstGeom>
        </p:spPr>
      </p:pic>
      <p:pic>
        <p:nvPicPr>
          <p:cNvPr id="5" name="Picture 4" descr="Llegada a Anchorage | 2010 y 2011 - Un año y pico en bici | Rodadas.n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349" y="349956"/>
            <a:ext cx="9016307" cy="5916952"/>
          </a:xfrm>
          <a:prstGeom prst="rect">
            <a:avLst/>
          </a:prstGeom>
        </p:spPr>
      </p:pic>
      <p:pic>
        <p:nvPicPr>
          <p:cNvPr id="6" name="Picture 5" descr="A blue sign with white text&#10;&#10;Description automatically generated">
            <a:extLst>
              <a:ext uri="{FF2B5EF4-FFF2-40B4-BE49-F238E27FC236}">
                <a16:creationId xmlns:a16="http://schemas.microsoft.com/office/drawing/2014/main" id="{74DF87DC-5363-E7D3-A170-2E5EB89F3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spTree>
    <p:extLst>
      <p:ext uri="{BB962C8B-B14F-4D97-AF65-F5344CB8AC3E}">
        <p14:creationId xmlns:p14="http://schemas.microsoft.com/office/powerpoint/2010/main" val="318096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Freeform: Shape 37">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A map of the earth&#10;&#10;Description automatically generated">
            <a:extLst>
              <a:ext uri="{FF2B5EF4-FFF2-40B4-BE49-F238E27FC236}">
                <a16:creationId xmlns:a16="http://schemas.microsoft.com/office/drawing/2014/main" id="{C3D0D38B-05B3-D2B1-534F-F3F045542F4B}"/>
              </a:ext>
            </a:extLst>
          </p:cNvPr>
          <p:cNvPicPr>
            <a:picLocks noChangeAspect="1"/>
          </p:cNvPicPr>
          <p:nvPr/>
        </p:nvPicPr>
        <p:blipFill rotWithShape="1">
          <a:blip r:embed="rId3">
            <a:extLst>
              <a:ext uri="{28A0092B-C50C-407E-A947-70E740481C1C}">
                <a14:useLocalDpi xmlns:a14="http://schemas.microsoft.com/office/drawing/2010/main" val="0"/>
              </a:ext>
            </a:extLst>
          </a:blip>
          <a:srcRect l="4117" r="-1" b="-1"/>
          <a:stretch>
            <a:fillRect/>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pic>
        <p:nvPicPr>
          <p:cNvPr id="6" name="Picture 5" descr="A blue sign with white text&#10;&#10;Description automatically generated">
            <a:extLst>
              <a:ext uri="{FF2B5EF4-FFF2-40B4-BE49-F238E27FC236}">
                <a16:creationId xmlns:a16="http://schemas.microsoft.com/office/drawing/2014/main" id="{DF6283BA-1C56-6B1A-9075-328C434C6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spTree>
    <p:extLst>
      <p:ext uri="{BB962C8B-B14F-4D97-AF65-F5344CB8AC3E}">
        <p14:creationId xmlns:p14="http://schemas.microsoft.com/office/powerpoint/2010/main" val="3864542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7666BA-9C6B-619D-F9BA-EC45EB1C5C6B}"/>
              </a:ext>
            </a:extLst>
          </p:cNvPr>
          <p:cNvPicPr>
            <a:picLocks noChangeAspect="1"/>
          </p:cNvPicPr>
          <p:nvPr/>
        </p:nvPicPr>
        <p:blipFill>
          <a:blip r:embed="rId3"/>
          <a:stretch>
            <a:fillRect/>
          </a:stretch>
        </p:blipFill>
        <p:spPr>
          <a:xfrm>
            <a:off x="484632" y="1489678"/>
            <a:ext cx="6716272" cy="3878645"/>
          </a:xfrm>
          <a:prstGeom prst="rect">
            <a:avLst/>
          </a:prstGeom>
        </p:spPr>
      </p:pic>
      <p:pic>
        <p:nvPicPr>
          <p:cNvPr id="1034" name="Picture 10" descr="Alaska Native Tribes Infographic | Bureau of Land Management">
            <a:extLst>
              <a:ext uri="{FF2B5EF4-FFF2-40B4-BE49-F238E27FC236}">
                <a16:creationId xmlns:a16="http://schemas.microsoft.com/office/drawing/2014/main" id="{50604412-D3FC-08EB-D8E9-B5E3F0181F2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92083" y="484631"/>
            <a:ext cx="2281885" cy="588873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83D7B8FA-1057-067A-8E35-9100BDC4CFA0}"/>
              </a:ext>
            </a:extLst>
          </p:cNvPr>
          <p:cNvSpPr/>
          <p:nvPr/>
        </p:nvSpPr>
        <p:spPr>
          <a:xfrm rot="1915371">
            <a:off x="1610435" y="3070746"/>
            <a:ext cx="1255594" cy="1897039"/>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sign with white text&#10;&#10;Description automatically generated">
            <a:extLst>
              <a:ext uri="{FF2B5EF4-FFF2-40B4-BE49-F238E27FC236}">
                <a16:creationId xmlns:a16="http://schemas.microsoft.com/office/drawing/2014/main" id="{84C240A9-1E51-BDBA-2E0B-1B3F298A7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spTree>
    <p:extLst>
      <p:ext uri="{BB962C8B-B14F-4D97-AF65-F5344CB8AC3E}">
        <p14:creationId xmlns:p14="http://schemas.microsoft.com/office/powerpoint/2010/main" val="74387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a:srcRect t="8872" r="1" b="2596"/>
          <a:stretch>
            <a:fillRect/>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pic>
        <p:nvPicPr>
          <p:cNvPr id="2" name="Picture 1" descr="A blue sign with white text&#10;&#10;Description automatically generated">
            <a:extLst>
              <a:ext uri="{FF2B5EF4-FFF2-40B4-BE49-F238E27FC236}">
                <a16:creationId xmlns:a16="http://schemas.microsoft.com/office/drawing/2014/main" id="{E960355B-E5A5-0BFF-4BDC-8D2787649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6872" y="6266907"/>
            <a:ext cx="1825128" cy="591093"/>
          </a:xfrm>
          <a:prstGeom prst="rect">
            <a:avLst/>
          </a:prstGeom>
        </p:spPr>
      </p:pic>
    </p:spTree>
    <p:extLst>
      <p:ext uri="{BB962C8B-B14F-4D97-AF65-F5344CB8AC3E}">
        <p14:creationId xmlns:p14="http://schemas.microsoft.com/office/powerpoint/2010/main" val="3317326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EB17-ECCD-629E-5402-0E426E254A9C}"/>
              </a:ext>
            </a:extLst>
          </p:cNvPr>
          <p:cNvSpPr>
            <a:spLocks noGrp="1"/>
          </p:cNvSpPr>
          <p:nvPr>
            <p:ph type="title"/>
          </p:nvPr>
        </p:nvSpPr>
        <p:spPr/>
        <p:txBody>
          <a:bodyPr/>
          <a:lstStyle/>
          <a:p>
            <a:r>
              <a:rPr lang="en-US" dirty="0"/>
              <a:t>Capacity</a:t>
            </a:r>
          </a:p>
        </p:txBody>
      </p:sp>
      <p:graphicFrame>
        <p:nvGraphicFramePr>
          <p:cNvPr id="5" name="Content Placeholder 2">
            <a:extLst>
              <a:ext uri="{FF2B5EF4-FFF2-40B4-BE49-F238E27FC236}">
                <a16:creationId xmlns:a16="http://schemas.microsoft.com/office/drawing/2014/main" id="{9958CB22-44CF-80C7-2FD2-18DB0D1365F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9804187"/>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196DC1E8CC35438D03E26F86101FD9" ma:contentTypeVersion="19" ma:contentTypeDescription="Create a new document." ma:contentTypeScope="" ma:versionID="aba094f00d8a4afcc31433ce96d2fc17">
  <xsd:schema xmlns:xsd="http://www.w3.org/2001/XMLSchema" xmlns:xs="http://www.w3.org/2001/XMLSchema" xmlns:p="http://schemas.microsoft.com/office/2006/metadata/properties" xmlns:ns2="70cb6a4b-2f16-47dd-bbdf-5c5c82bcacc6" xmlns:ns3="3a257536-574a-4220-8e97-c5e1f8360ebd" targetNamespace="http://schemas.microsoft.com/office/2006/metadata/properties" ma:root="true" ma:fieldsID="3a838055d6fc98f733536f191ea6edd8" ns2:_="" ns3:_="">
    <xsd:import namespace="70cb6a4b-2f16-47dd-bbdf-5c5c82bcacc6"/>
    <xsd:import namespace="3a257536-574a-4220-8e97-c5e1f8360e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b6a4b-2f16-47dd-bbdf-5c5c82bcac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257536-574a-4220-8e97-c5e1f8360eb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f701c7-acfa-4d75-a67f-ba1f21f5bcfa}" ma:internalName="TaxCatchAll" ma:showField="CatchAllData" ma:web="3a257536-574a-4220-8e97-c5e1f8360e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0cb6a4b-2f16-47dd-bbdf-5c5c82bcacc6">
      <Terms xmlns="http://schemas.microsoft.com/office/infopath/2007/PartnerControls"/>
    </lcf76f155ced4ddcb4097134ff3c332f>
    <TaxCatchAll xmlns="3a257536-574a-4220-8e97-c5e1f8360ebd" xsi:nil="true"/>
  </documentManagement>
</p:properties>
</file>

<file path=customXml/itemProps1.xml><?xml version="1.0" encoding="utf-8"?>
<ds:datastoreItem xmlns:ds="http://schemas.openxmlformats.org/officeDocument/2006/customXml" ds:itemID="{898734EE-8BB0-4313-8A74-CE24E2A566D8}"/>
</file>

<file path=customXml/itemProps2.xml><?xml version="1.0" encoding="utf-8"?>
<ds:datastoreItem xmlns:ds="http://schemas.openxmlformats.org/officeDocument/2006/customXml" ds:itemID="{447E74F2-879A-4FE0-9317-20A8D636F4DC}"/>
</file>

<file path=customXml/itemProps3.xml><?xml version="1.0" encoding="utf-8"?>
<ds:datastoreItem xmlns:ds="http://schemas.openxmlformats.org/officeDocument/2006/customXml" ds:itemID="{FA133725-89BF-421C-B557-C85CE02CC848}"/>
</file>

<file path=docProps/app.xml><?xml version="1.0" encoding="utf-8"?>
<Properties xmlns="http://schemas.openxmlformats.org/officeDocument/2006/extended-properties" xmlns:vt="http://schemas.openxmlformats.org/officeDocument/2006/docPropsVTypes">
  <Template>Office 2013 - 2022 Theme</Template>
  <TotalTime>2308</TotalTime>
  <Words>6321</Words>
  <Application>Microsoft Office PowerPoint</Application>
  <PresentationFormat>Widescreen</PresentationFormat>
  <Paragraphs>408</Paragraphs>
  <Slides>38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Aptos</vt:lpstr>
      <vt:lpstr>Aptos Display</vt:lpstr>
      <vt:lpstr>Arial</vt:lpstr>
      <vt:lpstr>Calibri</vt:lpstr>
      <vt:lpstr>Calibri Light</vt:lpstr>
      <vt:lpstr>Franklin Gothic Book</vt:lpstr>
      <vt:lpstr>1_Office Theme</vt:lpstr>
      <vt:lpstr>Office Theme</vt:lpstr>
      <vt:lpstr>Brownfields in Alaska</vt:lpstr>
      <vt:lpstr>~2,000 Active Sites, and ~6,000 Closed Sites </vt:lpstr>
      <vt:lpstr>Common Contaminants in Alaska</vt:lpstr>
      <vt:lpstr>Demographics &amp; Infrastructure</vt:lpstr>
      <vt:lpstr>PowerPoint Presentation</vt:lpstr>
      <vt:lpstr>PowerPoint Presentation</vt:lpstr>
      <vt:lpstr>PowerPoint Presentation</vt:lpstr>
      <vt:lpstr>PowerPoint Presentation</vt:lpstr>
      <vt:lpstr>Capacity</vt:lpstr>
      <vt:lpstr>Law &amp; Policy</vt:lpstr>
      <vt:lpstr>The Alaska Native Claims Settlement Act</vt:lpstr>
      <vt:lpstr>PowerPoint Presentation</vt:lpstr>
      <vt:lpstr>PowerPoint Presentation</vt:lpstr>
      <vt:lpstr>PowerPoint Presentation</vt:lpstr>
      <vt:lpstr>PowerPoint Presentation</vt:lpstr>
      <vt:lpstr>Federal vs. State Law</vt:lpstr>
      <vt:lpstr>Status of Tribal Lands into Trust</vt:lpstr>
      <vt:lpstr>PowerPoint Presentation</vt:lpstr>
      <vt:lpstr>Case Studies</vt:lpstr>
      <vt:lpstr>PowerPoint Presentation</vt:lpstr>
      <vt:lpstr>PowerPoint Presentation</vt:lpstr>
      <vt:lpstr>PowerPoint Presentation</vt:lpstr>
      <vt:lpstr>PowerPoint Presentation</vt:lpstr>
      <vt:lpstr>PowerPoint Presentation</vt:lpstr>
      <vt:lpstr>Community Example: Golovin</vt:lpstr>
      <vt:lpstr>PowerPoint Presentation</vt:lpstr>
      <vt:lpstr>Golovin Brownfield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Alaska Native Tribal Health Consortium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Richards, Bailey K</dc:creator>
  <cp:lastModifiedBy>Richards, Bailey K</cp:lastModifiedBy>
  <cp:revision>35</cp:revision>
  <dcterms:created xsi:type="dcterms:W3CDTF">2026-05-05T23:01:12Z</dcterms:created>
  <dcterms:modified xsi:type="dcterms:W3CDTF">2026-05-07T13:37:47Z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0x010100C4196DC1E8CC35438D03E26F86101FD9</vt:lpwstr>
  </property>
  <property fmtid="{D5CDD505-2E9C-101B-9397-08002B2CF9AE}" pid="3" name="Order">
    <vt:lpwstr>229800.000000000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