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92" r:id="rId5"/>
    <p:sldId id="299" r:id="rId6"/>
    <p:sldId id="261" r:id="rId7"/>
    <p:sldId id="279" r:id="rId8"/>
    <p:sldId id="276" r:id="rId9"/>
    <p:sldId id="300" r:id="rId10"/>
    <p:sldId id="289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5B3A"/>
    <a:srgbClr val="AEC2D8"/>
    <a:srgbClr val="D84400"/>
    <a:srgbClr val="446992"/>
    <a:srgbClr val="98432A"/>
    <a:srgbClr val="44678D"/>
    <a:srgbClr val="263E5A"/>
    <a:srgbClr val="D6E0EB"/>
    <a:srgbClr val="728DAB"/>
    <a:srgbClr val="2D4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0" autoAdjust="0"/>
    <p:restoredTop sz="94839" autoAdjust="0"/>
  </p:normalViewPr>
  <p:slideViewPr>
    <p:cSldViewPr snapToGrid="0" showGuides="1">
      <p:cViewPr varScale="1">
        <p:scale>
          <a:sx n="99" d="100"/>
          <a:sy n="99" d="100"/>
        </p:scale>
        <p:origin x="108" y="210"/>
      </p:cViewPr>
      <p:guideLst>
        <p:guide orient="horz" pos="1536"/>
        <p:guide pos="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49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y, Marsha" userId="7f922459-a4db-4a9e-9ac0-dbed0a18c627" providerId="ADAL" clId="{6AD94AE3-4A76-4201-91B2-5AE89960DB88}"/>
    <pc:docChg chg="custSel modSld">
      <pc:chgData name="Lay, Marsha" userId="7f922459-a4db-4a9e-9ac0-dbed0a18c627" providerId="ADAL" clId="{6AD94AE3-4A76-4201-91B2-5AE89960DB88}" dt="2026-05-01T13:42:27.253" v="495" actId="1076"/>
      <pc:docMkLst>
        <pc:docMk/>
      </pc:docMkLst>
      <pc:sldChg chg="delSp modSp mod">
        <pc:chgData name="Lay, Marsha" userId="7f922459-a4db-4a9e-9ac0-dbed0a18c627" providerId="ADAL" clId="{6AD94AE3-4A76-4201-91B2-5AE89960DB88}" dt="2026-05-01T13:37:48.090" v="26" actId="1076"/>
        <pc:sldMkLst>
          <pc:docMk/>
          <pc:sldMk cId="3666674671" sldId="261"/>
        </pc:sldMkLst>
        <pc:spChg chg="del">
          <ac:chgData name="Lay, Marsha" userId="7f922459-a4db-4a9e-9ac0-dbed0a18c627" providerId="ADAL" clId="{6AD94AE3-4A76-4201-91B2-5AE89960DB88}" dt="2026-05-01T13:37:38.056" v="23" actId="478"/>
          <ac:spMkLst>
            <pc:docMk/>
            <pc:sldMk cId="3666674671" sldId="261"/>
            <ac:spMk id="10" creationId="{EEA9759C-208B-0CEA-2C33-B9350AC120AC}"/>
          </ac:spMkLst>
        </pc:spChg>
        <pc:picChg chg="mod">
          <ac:chgData name="Lay, Marsha" userId="7f922459-a4db-4a9e-9ac0-dbed0a18c627" providerId="ADAL" clId="{6AD94AE3-4A76-4201-91B2-5AE89960DB88}" dt="2026-05-01T13:37:43.069" v="24" actId="14100"/>
          <ac:picMkLst>
            <pc:docMk/>
            <pc:sldMk cId="3666674671" sldId="261"/>
            <ac:picMk id="7" creationId="{5849F9B9-DBAE-143C-B4DD-873009F4D2E8}"/>
          </ac:picMkLst>
        </pc:picChg>
        <pc:picChg chg="mod">
          <ac:chgData name="Lay, Marsha" userId="7f922459-a4db-4a9e-9ac0-dbed0a18c627" providerId="ADAL" clId="{6AD94AE3-4A76-4201-91B2-5AE89960DB88}" dt="2026-05-01T13:37:45.710" v="25" actId="1076"/>
          <ac:picMkLst>
            <pc:docMk/>
            <pc:sldMk cId="3666674671" sldId="261"/>
            <ac:picMk id="8" creationId="{7333B18E-C25F-8BCC-C031-A42506288957}"/>
          </ac:picMkLst>
        </pc:picChg>
        <pc:picChg chg="mod">
          <ac:chgData name="Lay, Marsha" userId="7f922459-a4db-4a9e-9ac0-dbed0a18c627" providerId="ADAL" clId="{6AD94AE3-4A76-4201-91B2-5AE89960DB88}" dt="2026-05-01T13:37:48.090" v="26" actId="1076"/>
          <ac:picMkLst>
            <pc:docMk/>
            <pc:sldMk cId="3666674671" sldId="261"/>
            <ac:picMk id="9" creationId="{9E333062-A633-193B-AD56-F5E7F3C6294F}"/>
          </ac:picMkLst>
        </pc:picChg>
      </pc:sldChg>
      <pc:sldChg chg="modSp mod">
        <pc:chgData name="Lay, Marsha" userId="7f922459-a4db-4a9e-9ac0-dbed0a18c627" providerId="ADAL" clId="{6AD94AE3-4A76-4201-91B2-5AE89960DB88}" dt="2026-05-01T13:41:45.534" v="444" actId="20577"/>
        <pc:sldMkLst>
          <pc:docMk/>
          <pc:sldMk cId="77554804" sldId="276"/>
        </pc:sldMkLst>
        <pc:spChg chg="mod">
          <ac:chgData name="Lay, Marsha" userId="7f922459-a4db-4a9e-9ac0-dbed0a18c627" providerId="ADAL" clId="{6AD94AE3-4A76-4201-91B2-5AE89960DB88}" dt="2026-05-01T13:38:13.350" v="72" actId="20577"/>
          <ac:spMkLst>
            <pc:docMk/>
            <pc:sldMk cId="77554804" sldId="276"/>
            <ac:spMk id="5" creationId="{81D18537-D028-9E9C-FB87-93F24955DFC7}"/>
          </ac:spMkLst>
        </pc:spChg>
        <pc:spChg chg="mod">
          <ac:chgData name="Lay, Marsha" userId="7f922459-a4db-4a9e-9ac0-dbed0a18c627" providerId="ADAL" clId="{6AD94AE3-4A76-4201-91B2-5AE89960DB88}" dt="2026-05-01T13:41:45.534" v="444" actId="20577"/>
          <ac:spMkLst>
            <pc:docMk/>
            <pc:sldMk cId="77554804" sldId="276"/>
            <ac:spMk id="20" creationId="{CC0093B1-77CC-1E61-FB22-E136F94EABD2}"/>
          </ac:spMkLst>
        </pc:spChg>
        <pc:cxnChg chg="mod">
          <ac:chgData name="Lay, Marsha" userId="7f922459-a4db-4a9e-9ac0-dbed0a18c627" providerId="ADAL" clId="{6AD94AE3-4A76-4201-91B2-5AE89960DB88}" dt="2026-05-01T13:38:22.062" v="74" actId="1076"/>
          <ac:cxnSpMkLst>
            <pc:docMk/>
            <pc:sldMk cId="77554804" sldId="276"/>
            <ac:cxnSpMk id="10" creationId="{CC1EEEBE-8B51-DA46-65AE-5C82445B77CE}"/>
          </ac:cxnSpMkLst>
        </pc:cxnChg>
      </pc:sldChg>
      <pc:sldChg chg="modSp mod">
        <pc:chgData name="Lay, Marsha" userId="7f922459-a4db-4a9e-9ac0-dbed0a18c627" providerId="ADAL" clId="{6AD94AE3-4A76-4201-91B2-5AE89960DB88}" dt="2026-05-01T13:37:58.230" v="49" actId="1036"/>
        <pc:sldMkLst>
          <pc:docMk/>
          <pc:sldMk cId="1246021298" sldId="279"/>
        </pc:sldMkLst>
        <pc:spChg chg="mod">
          <ac:chgData name="Lay, Marsha" userId="7f922459-a4db-4a9e-9ac0-dbed0a18c627" providerId="ADAL" clId="{6AD94AE3-4A76-4201-91B2-5AE89960DB88}" dt="2026-05-01T13:37:58.230" v="49" actId="1036"/>
          <ac:spMkLst>
            <pc:docMk/>
            <pc:sldMk cId="1246021298" sldId="279"/>
            <ac:spMk id="15" creationId="{307E1DA1-D0EB-A3EB-6E95-268CE77E2DC7}"/>
          </ac:spMkLst>
        </pc:spChg>
        <pc:spChg chg="mod">
          <ac:chgData name="Lay, Marsha" userId="7f922459-a4db-4a9e-9ac0-dbed0a18c627" providerId="ADAL" clId="{6AD94AE3-4A76-4201-91B2-5AE89960DB88}" dt="2026-05-01T13:37:58.230" v="49" actId="1036"/>
          <ac:spMkLst>
            <pc:docMk/>
            <pc:sldMk cId="1246021298" sldId="279"/>
            <ac:spMk id="16" creationId="{E33BD23A-CD2C-DD7D-5A16-D8D65AB57FE5}"/>
          </ac:spMkLst>
        </pc:spChg>
        <pc:picChg chg="mod">
          <ac:chgData name="Lay, Marsha" userId="7f922459-a4db-4a9e-9ac0-dbed0a18c627" providerId="ADAL" clId="{6AD94AE3-4A76-4201-91B2-5AE89960DB88}" dt="2026-05-01T13:37:58.230" v="49" actId="1036"/>
          <ac:picMkLst>
            <pc:docMk/>
            <pc:sldMk cId="1246021298" sldId="279"/>
            <ac:picMk id="13" creationId="{A03AC96B-7198-22F3-3542-EB2E7FD6066B}"/>
          </ac:picMkLst>
        </pc:picChg>
        <pc:picChg chg="mod">
          <ac:chgData name="Lay, Marsha" userId="7f922459-a4db-4a9e-9ac0-dbed0a18c627" providerId="ADAL" clId="{6AD94AE3-4A76-4201-91B2-5AE89960DB88}" dt="2026-05-01T13:37:58.230" v="49" actId="1036"/>
          <ac:picMkLst>
            <pc:docMk/>
            <pc:sldMk cId="1246021298" sldId="279"/>
            <ac:picMk id="14" creationId="{5BCC3C74-8D1D-5F75-A6AF-33D62E20EB17}"/>
          </ac:picMkLst>
        </pc:picChg>
      </pc:sldChg>
      <pc:sldChg chg="modSp mod">
        <pc:chgData name="Lay, Marsha" userId="7f922459-a4db-4a9e-9ac0-dbed0a18c627" providerId="ADAL" clId="{6AD94AE3-4A76-4201-91B2-5AE89960DB88}" dt="2026-05-01T13:42:27.253" v="495" actId="1076"/>
        <pc:sldMkLst>
          <pc:docMk/>
          <pc:sldMk cId="529279411" sldId="289"/>
        </pc:sldMkLst>
        <pc:spChg chg="mod">
          <ac:chgData name="Lay, Marsha" userId="7f922459-a4db-4a9e-9ac0-dbed0a18c627" providerId="ADAL" clId="{6AD94AE3-4A76-4201-91B2-5AE89960DB88}" dt="2026-05-01T13:42:27.253" v="495" actId="1076"/>
          <ac:spMkLst>
            <pc:docMk/>
            <pc:sldMk cId="529279411" sldId="289"/>
            <ac:spMk id="24" creationId="{AD2C8D04-263D-9589-1CFF-A5968D7C33D7}"/>
          </ac:spMkLst>
        </pc:spChg>
        <pc:spChg chg="mod">
          <ac:chgData name="Lay, Marsha" userId="7f922459-a4db-4a9e-9ac0-dbed0a18c627" providerId="ADAL" clId="{6AD94AE3-4A76-4201-91B2-5AE89960DB88}" dt="2026-05-01T13:42:13.724" v="494" actId="20577"/>
          <ac:spMkLst>
            <pc:docMk/>
            <pc:sldMk cId="529279411" sldId="289"/>
            <ac:spMk id="25" creationId="{B993E4D5-4AD0-4740-096D-6822944C8FF6}"/>
          </ac:spMkLst>
        </pc:spChg>
      </pc:sldChg>
      <pc:sldChg chg="modSp mod">
        <pc:chgData name="Lay, Marsha" userId="7f922459-a4db-4a9e-9ac0-dbed0a18c627" providerId="ADAL" clId="{6AD94AE3-4A76-4201-91B2-5AE89960DB88}" dt="2026-05-01T13:37:05.059" v="22" actId="20577"/>
        <pc:sldMkLst>
          <pc:docMk/>
          <pc:sldMk cId="1485080791" sldId="299"/>
        </pc:sldMkLst>
        <pc:spChg chg="mod">
          <ac:chgData name="Lay, Marsha" userId="7f922459-a4db-4a9e-9ac0-dbed0a18c627" providerId="ADAL" clId="{6AD94AE3-4A76-4201-91B2-5AE89960DB88}" dt="2026-05-01T13:37:05.059" v="22" actId="20577"/>
          <ac:spMkLst>
            <pc:docMk/>
            <pc:sldMk cId="1485080791" sldId="299"/>
            <ac:spMk id="3" creationId="{3C6746B3-AFD9-641E-7CBF-9A783646B36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7E3961-5613-64C6-63C3-6085D0CDA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D1F08-FF42-95F6-3130-AE63E5604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26A2A-0A96-0647-84E5-C82F2EFD9474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5B35B-A046-EC3C-A80E-3D9D12C149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2DDE3-703C-8B4C-9506-EC0A39AAC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1D1-B6C2-C644-8BF1-C34DBFFE1C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79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0D2594CA-29C5-062F-2EA7-C593B096C6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E04BB896-BA64-B358-A066-15B96D23BC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EFA2818-7747-F326-294F-EEAC9BEF6E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E0F0-B7F9-756A-3EA4-2114B75370E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CF20C-6BCC-41A4-8C16-5A346425718D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12" name="Notes Placeholder 11">
            <a:extLst>
              <a:ext uri="{FF2B5EF4-FFF2-40B4-BE49-F238E27FC236}">
                <a16:creationId xmlns:a16="http://schemas.microsoft.com/office/drawing/2014/main" id="{5161C21F-108C-0F07-CDDD-AFB8DDBF6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507CBA7-2A1E-725E-35DA-D1CFF08EC6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0679C-80C7-4E7D-9614-ABA41C5B28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1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68159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smtClean="0"/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80906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5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377460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7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18182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33">
            <a:extLst>
              <a:ext uri="{FF2B5EF4-FFF2-40B4-BE49-F238E27FC236}">
                <a16:creationId xmlns:a16="http://schemas.microsoft.com/office/drawing/2014/main" id="{4D81E37E-7366-D88D-83B8-BBA577CA4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7686" y="1064464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pic>
        <p:nvPicPr>
          <p:cNvPr id="12" name="Shape 31">
            <a:extLst>
              <a:ext uri="{FF2B5EF4-FFF2-40B4-BE49-F238E27FC236}">
                <a16:creationId xmlns:a16="http://schemas.microsoft.com/office/drawing/2014/main" id="{A2E096B7-3B4F-355B-58E5-41784AC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2555"/>
          <a:stretch>
            <a:fillRect/>
          </a:stretch>
        </p:blipFill>
        <p:spPr>
          <a:xfrm>
            <a:off x="6284315" y="3984454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292" y="731520"/>
            <a:ext cx="5029200" cy="32918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">
            <a:extLst>
              <a:ext uri="{FF2B5EF4-FFF2-40B4-BE49-F238E27FC236}">
                <a16:creationId xmlns:a16="http://schemas.microsoft.com/office/drawing/2014/main" id="{F1FCCFDB-D985-4322-AC87-F69214893708}"/>
              </a:ext>
            </a:extLst>
          </p:cNvPr>
          <p:cNvCxnSpPr/>
          <p:nvPr userDrawn="1"/>
        </p:nvCxnSpPr>
        <p:spPr>
          <a:xfrm>
            <a:off x="1168533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60894" y="4172084"/>
            <a:ext cx="491259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text styles</a:t>
            </a:r>
          </a:p>
        </p:txBody>
      </p:sp>
      <p:sp>
        <p:nvSpPr>
          <p:cNvPr id="47" name="Content placeholder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9ECA281C-F2CB-AE9D-DCD6-F94D3FEE2E67}"/>
              </a:ext>
            </a:extLst>
          </p:cNvPr>
          <p:cNvSpPr/>
          <p:nvPr userDrawn="1"/>
        </p:nvSpPr>
        <p:spPr>
          <a:xfrm>
            <a:off x="7441324" y="5568778"/>
            <a:ext cx="829927" cy="94945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4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">
            <a:extLst>
              <a:ext uri="{FF2B5EF4-FFF2-40B4-BE49-F238E27FC236}">
                <a16:creationId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47">
            <a:extLst>
              <a:ext uri="{FF2B5EF4-FFF2-40B4-BE49-F238E27FC236}">
                <a16:creationId xmlns:a16="http://schemas.microsoft.com/office/drawing/2014/main" id="{117BCD91-6BBA-AACD-3424-C3A4E5C1AB1D}"/>
              </a:ext>
            </a:extLst>
          </p:cNvPr>
          <p:cNvSpPr>
            <a:spLocks noGrp="1" noChangeAspect="1"/>
          </p:cNvSpPr>
          <p:nvPr>
            <p:ph type="pic" sz="quarter" idx="48"/>
          </p:nvPr>
        </p:nvSpPr>
        <p:spPr>
          <a:xfrm>
            <a:off x="914400" y="539496"/>
            <a:ext cx="5025207" cy="577900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noProof="0"/>
              <a:t>Click icon to add picture</a:t>
            </a:r>
            <a:endParaRPr lang="en-US" altLang="zh-CN" noProof="0" dirty="0"/>
          </a:p>
        </p:txBody>
      </p:sp>
      <p:pic>
        <p:nvPicPr>
          <p:cNvPr id="7" name="Shape 33">
            <a:extLst>
              <a:ext uri="{FF2B5EF4-FFF2-40B4-BE49-F238E27FC236}">
                <a16:creationId xmlns:a16="http://schemas.microsoft.com/office/drawing/2014/main" id="{78B6A20E-2402-E586-7E92-A2C0D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010" y="4038403"/>
            <a:ext cx="1438713" cy="1645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3" name="Freeform: Shape 11">
            <a:extLst>
              <a:ext uri="{FF2B5EF4-FFF2-40B4-BE49-F238E27FC236}">
                <a16:creationId xmlns:a16="http://schemas.microsoft.com/office/drawing/2014/main" id="{20E24AA2-A4D8-FFB3-C801-0E57990B8CB6}"/>
              </a:ext>
            </a:extLst>
          </p:cNvPr>
          <p:cNvSpPr/>
          <p:nvPr userDrawn="1"/>
        </p:nvSpPr>
        <p:spPr>
          <a:xfrm>
            <a:off x="1360235" y="5541405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1FEC53F3-5030-5BCF-54CA-ABB14457C073}"/>
              </a:ext>
            </a:extLst>
          </p:cNvPr>
          <p:cNvSpPr/>
          <p:nvPr userDrawn="1"/>
        </p:nvSpPr>
        <p:spPr>
          <a:xfrm>
            <a:off x="5429027" y="393334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0771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86721E85-C7DE-A05F-D33D-97CAF161E33A}"/>
              </a:ext>
            </a:extLst>
          </p:cNvPr>
          <p:cNvSpPr/>
          <p:nvPr userDrawn="1"/>
        </p:nvSpPr>
        <p:spPr>
          <a:xfrm>
            <a:off x="0" y="2860787"/>
            <a:ext cx="2004570" cy="3676532"/>
          </a:xfrm>
          <a:custGeom>
            <a:avLst/>
            <a:gdLst>
              <a:gd name="connsiteX0" fmla="*/ 417538 w 2004570"/>
              <a:gd name="connsiteY0" fmla="*/ 0 h 3676532"/>
              <a:gd name="connsiteX1" fmla="*/ 2004570 w 2004570"/>
              <a:gd name="connsiteY1" fmla="*/ 925683 h 3676532"/>
              <a:gd name="connsiteX2" fmla="*/ 2004570 w 2004570"/>
              <a:gd name="connsiteY2" fmla="*/ 2763949 h 3676532"/>
              <a:gd name="connsiteX3" fmla="*/ 413202 w 2004570"/>
              <a:gd name="connsiteY3" fmla="*/ 3676532 h 3676532"/>
              <a:gd name="connsiteX4" fmla="*/ 0 w 2004570"/>
              <a:gd name="connsiteY4" fmla="*/ 3439338 h 3676532"/>
              <a:gd name="connsiteX5" fmla="*/ 0 w 2004570"/>
              <a:gd name="connsiteY5" fmla="*/ 24107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4570" h="3676532">
                <a:moveTo>
                  <a:pt x="417538" y="0"/>
                </a:moveTo>
                <a:lnTo>
                  <a:pt x="2004570" y="925683"/>
                </a:lnTo>
                <a:lnTo>
                  <a:pt x="2004570" y="2763949"/>
                </a:lnTo>
                <a:lnTo>
                  <a:pt x="413202" y="3676532"/>
                </a:lnTo>
                <a:lnTo>
                  <a:pt x="0" y="3439338"/>
                </a:lnTo>
                <a:lnTo>
                  <a:pt x="0" y="2410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BA5A58B-9440-7DAB-E7D7-3143B049FBAC}"/>
              </a:ext>
            </a:extLst>
          </p:cNvPr>
          <p:cNvSpPr/>
          <p:nvPr userDrawn="1"/>
        </p:nvSpPr>
        <p:spPr>
          <a:xfrm flipH="1">
            <a:off x="657773" y="5253270"/>
            <a:ext cx="1710765" cy="1621875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A23F9759-CF52-CE45-5E22-9678534685A7}"/>
              </a:ext>
            </a:extLst>
          </p:cNvPr>
          <p:cNvSpPr/>
          <p:nvPr userDrawn="1"/>
        </p:nvSpPr>
        <p:spPr>
          <a:xfrm flipH="1">
            <a:off x="2275432" y="4699053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576" y="1499616"/>
            <a:ext cx="7955280" cy="1335024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FF81D2-C0B4-3B82-8DF6-D10CC07C441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465576" y="3108960"/>
            <a:ext cx="4572000" cy="3108960"/>
          </a:xfrm>
        </p:spPr>
        <p:txBody>
          <a:bodyPr/>
          <a:lstStyle>
            <a:lvl1pPr marL="512064" indent="-512064">
              <a:buFont typeface="+mj-lt"/>
              <a:buAutoNum type="arabicPeriod"/>
              <a:defRPr sz="1800"/>
            </a:lvl1pPr>
            <a:lvl2pPr marL="1097280" indent="-512064">
              <a:buFont typeface="+mj-lt"/>
              <a:buAutoNum type="alphaLcPeriod"/>
              <a:defRPr sz="1800"/>
            </a:lvl2pPr>
            <a:lvl3pPr marL="1645920" indent="-512064">
              <a:buFont typeface="+mj-lt"/>
              <a:buAutoNum type="romanLcPeriod"/>
              <a:defRPr sz="1800"/>
            </a:lvl3pPr>
            <a:lvl4pPr marL="2194560" indent="-512064">
              <a:buFont typeface="+mj-lt"/>
              <a:buAutoNum type="arabicParenR"/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90F721-56C7-251D-948D-117696095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0" y="3108960"/>
            <a:ext cx="3017520" cy="310896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94E8A0-C02C-2322-50C1-50080A793F84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>
          <a:xfrm>
            <a:off x="3465576" y="6217920"/>
            <a:ext cx="4114800" cy="365125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6A453-65E1-B688-A3F9-EA0AA347DDE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  <p:sp>
        <p:nvSpPr>
          <p:cNvPr id="2" name="Freeform: Shape 12">
            <a:extLst>
              <a:ext uri="{FF2B5EF4-FFF2-40B4-BE49-F238E27FC236}">
                <a16:creationId xmlns:a16="http://schemas.microsoft.com/office/drawing/2014/main" id="{0750FD92-E143-4402-D455-30DC417CBDBE}"/>
              </a:ext>
            </a:extLst>
          </p:cNvPr>
          <p:cNvSpPr/>
          <p:nvPr userDrawn="1"/>
        </p:nvSpPr>
        <p:spPr>
          <a:xfrm>
            <a:off x="1198465" y="958947"/>
            <a:ext cx="1544735" cy="174369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6B13E9E2-D67B-E75B-D60D-CE3782A4FC67}"/>
              </a:ext>
            </a:extLst>
          </p:cNvPr>
          <p:cNvSpPr/>
          <p:nvPr userDrawn="1"/>
        </p:nvSpPr>
        <p:spPr>
          <a:xfrm>
            <a:off x="326738" y="0"/>
            <a:ext cx="1544359" cy="1254845"/>
          </a:xfrm>
          <a:custGeom>
            <a:avLst/>
            <a:gdLst>
              <a:gd name="connsiteX0" fmla="*/ 0 w 1544359"/>
              <a:gd name="connsiteY0" fmla="*/ 0 h 1254845"/>
              <a:gd name="connsiteX1" fmla="*/ 1544359 w 1544359"/>
              <a:gd name="connsiteY1" fmla="*/ 0 h 1254845"/>
              <a:gd name="connsiteX2" fmla="*/ 1543519 w 1544359"/>
              <a:gd name="connsiteY2" fmla="*/ 822090 h 1254845"/>
              <a:gd name="connsiteX3" fmla="*/ 772206 w 1544359"/>
              <a:gd name="connsiteY3" fmla="*/ 1254845 h 1254845"/>
              <a:gd name="connsiteX4" fmla="*/ 0 w 1544359"/>
              <a:gd name="connsiteY4" fmla="*/ 822027 h 125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359" h="1254845">
                <a:moveTo>
                  <a:pt x="0" y="0"/>
                </a:moveTo>
                <a:lnTo>
                  <a:pt x="1544359" y="0"/>
                </a:lnTo>
                <a:lnTo>
                  <a:pt x="1543519" y="822090"/>
                </a:lnTo>
                <a:lnTo>
                  <a:pt x="772206" y="1254845"/>
                </a:lnTo>
                <a:lnTo>
                  <a:pt x="0" y="8220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13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>
            <a:extLst>
              <a:ext uri="{FF2B5EF4-FFF2-40B4-BE49-F238E27FC236}">
                <a16:creationId xmlns:a16="http://schemas.microsoft.com/office/drawing/2014/main" id="{39B50CEE-D9F9-B5CD-C274-BEAA5EAB37E3}"/>
              </a:ext>
            </a:extLst>
          </p:cNvPr>
          <p:cNvSpPr/>
          <p:nvPr userDrawn="1"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Hexagon 15">
            <a:extLst>
              <a:ext uri="{FF2B5EF4-FFF2-40B4-BE49-F238E27FC236}">
                <a16:creationId xmlns:a16="http://schemas.microsoft.com/office/drawing/2014/main" id="{93831F6E-A0DA-46E5-AF13-ED5D9ABF108D}"/>
              </a:ext>
            </a:extLst>
          </p:cNvPr>
          <p:cNvSpPr/>
          <p:nvPr userDrawn="1"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Hexagon 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Hexagon 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Hexagon 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Hexagon 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Hexagon 21">
            <a:extLst>
              <a:ext uri="{FF2B5EF4-FFF2-40B4-BE49-F238E27FC236}">
                <a16:creationId xmlns:a16="http://schemas.microsoft.com/office/drawing/2014/main" id="{AA088CB3-68C2-8BF7-640B-511D7AD708D4}"/>
              </a:ext>
            </a:extLst>
          </p:cNvPr>
          <p:cNvSpPr/>
          <p:nvPr userDrawn="1"/>
        </p:nvSpPr>
        <p:spPr>
          <a:xfrm>
            <a:off x="2757266" y="2493385"/>
            <a:ext cx="1467568" cy="1305975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rgbClr val="D84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Hexagon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8667104-E096-23C3-4C2C-5277C2AF5C57}"/>
              </a:ext>
            </a:extLst>
          </p:cNvPr>
          <p:cNvSpPr/>
          <p:nvPr userDrawn="1"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Hexagon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Hexagon 28">
            <a:extLst>
              <a:ext uri="{FF2B5EF4-FFF2-40B4-BE49-F238E27FC236}">
                <a16:creationId xmlns:a16="http://schemas.microsoft.com/office/drawing/2014/main" id="{E4EF439B-1CC3-CA39-B62A-E54F83ED70D2}"/>
              </a:ext>
            </a:extLst>
          </p:cNvPr>
          <p:cNvSpPr/>
          <p:nvPr userDrawn="1"/>
        </p:nvSpPr>
        <p:spPr>
          <a:xfrm>
            <a:off x="396269" y="251164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rgbClr val="984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Hexagon 21">
            <a:extLst>
              <a:ext uri="{FF2B5EF4-FFF2-40B4-BE49-F238E27FC236}">
                <a16:creationId xmlns:a16="http://schemas.microsoft.com/office/drawing/2014/main" id="{A38FF139-88E9-67A9-6010-4EDFB851076B}"/>
              </a:ext>
            </a:extLst>
          </p:cNvPr>
          <p:cNvSpPr/>
          <p:nvPr userDrawn="1"/>
        </p:nvSpPr>
        <p:spPr>
          <a:xfrm>
            <a:off x="5150156" y="5261378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Hexagon 21">
            <a:extLst>
              <a:ext uri="{FF2B5EF4-FFF2-40B4-BE49-F238E27FC236}">
                <a16:creationId xmlns:a16="http://schemas.microsoft.com/office/drawing/2014/main" id="{99956147-4454-5EA6-FC9C-94C08EE35F28}"/>
              </a:ext>
            </a:extLst>
          </p:cNvPr>
          <p:cNvSpPr/>
          <p:nvPr userDrawn="1"/>
        </p:nvSpPr>
        <p:spPr>
          <a:xfrm>
            <a:off x="3948599" y="3206642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0" y="731520"/>
            <a:ext cx="5394960" cy="2103120"/>
          </a:xfrm>
        </p:spPr>
        <p:txBody>
          <a:bodyPr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35040" y="3108960"/>
            <a:ext cx="5394960" cy="18797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3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429000"/>
            <a:ext cx="4206240" cy="2377440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3CCCCFD-E0FE-BDB7-CF9D-FCA345E6BA55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5394325" y="3429000"/>
            <a:ext cx="3475038" cy="2378075"/>
          </a:xfrm>
        </p:spPr>
        <p:txBody>
          <a:bodyPr anchor="ctr"/>
          <a:lstStyle>
            <a:lvl1pPr marL="347472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AE722AFD-22D7-4BD8-B055-3867C3800E16}"/>
              </a:ext>
            </a:extLst>
          </p:cNvPr>
          <p:cNvSpPr/>
          <p:nvPr userDrawn="1"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0355E4-3980-42A9-9376-74163520D39D}"/>
              </a:ext>
            </a:extLst>
          </p:cNvPr>
          <p:cNvSpPr/>
          <p:nvPr userDrawn="1"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D430ED-A815-4274-966C-8192C4230569}"/>
              </a:ext>
            </a:extLst>
          </p:cNvPr>
          <p:cNvSpPr/>
          <p:nvPr userDrawn="1"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B88ADED-0863-78D3-7710-E131932E965F}"/>
              </a:ext>
            </a:extLst>
          </p:cNvPr>
          <p:cNvSpPr/>
          <p:nvPr userDrawn="1"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2435EB1-8BEE-9EEE-D9E4-E53D56B7E09C}"/>
              </a:ext>
            </a:extLst>
          </p:cNvPr>
          <p:cNvSpPr/>
          <p:nvPr userDrawn="1"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2692688E-3654-181E-6244-F2CED7612746}"/>
              </a:ext>
            </a:extLst>
          </p:cNvPr>
          <p:cNvSpPr/>
          <p:nvPr userDrawn="1"/>
        </p:nvSpPr>
        <p:spPr>
          <a:xfrm>
            <a:off x="10460480" y="4114794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9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B1A7E0-D0BF-7FCA-D296-94BFC0D611C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AC10D1-DF42-8734-0793-84312B963E6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4C8F37E-3F74-F3FA-C9D8-7083DF2BBECC}"/>
              </a:ext>
            </a:extLst>
          </p:cNvPr>
          <p:cNvSpPr/>
          <p:nvPr userDrawn="1"/>
        </p:nvSpPr>
        <p:spPr>
          <a:xfrm>
            <a:off x="7325349" y="0"/>
            <a:ext cx="1911968" cy="866964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B905CE6-1C2F-E053-4D14-6B86F4EFDC10}"/>
              </a:ext>
            </a:extLst>
          </p:cNvPr>
          <p:cNvSpPr/>
          <p:nvPr userDrawn="1"/>
        </p:nvSpPr>
        <p:spPr>
          <a:xfrm>
            <a:off x="9416816" y="0"/>
            <a:ext cx="1911968" cy="866964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12">
            <a:extLst>
              <a:ext uri="{FF2B5EF4-FFF2-40B4-BE49-F238E27FC236}">
                <a16:creationId xmlns:a16="http://schemas.microsoft.com/office/drawing/2014/main" id="{0B2D3BF4-495E-23C2-9911-15BC9E0D8EA7}"/>
              </a:ext>
            </a:extLst>
          </p:cNvPr>
          <p:cNvSpPr/>
          <p:nvPr userDrawn="1"/>
        </p:nvSpPr>
        <p:spPr>
          <a:xfrm>
            <a:off x="1571157" y="505838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2629C19-89EB-BC19-9230-7F7675E16EFF}"/>
              </a:ext>
            </a:extLst>
          </p:cNvPr>
          <p:cNvSpPr/>
          <p:nvPr userDrawn="1"/>
        </p:nvSpPr>
        <p:spPr>
          <a:xfrm>
            <a:off x="521034" y="0"/>
            <a:ext cx="1911968" cy="866964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81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464" y="731520"/>
            <a:ext cx="5029200" cy="3291840"/>
          </a:xfrm>
        </p:spPr>
        <p:txBody>
          <a:bodyPr anchor="b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17336" y="4172084"/>
            <a:ext cx="4910328" cy="1005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text styles</a:t>
            </a:r>
          </a:p>
        </p:txBody>
      </p:sp>
      <p:sp>
        <p:nvSpPr>
          <p:cNvPr id="2" name="Freeform: Shape 5">
            <a:extLst>
              <a:ext uri="{FF2B5EF4-FFF2-40B4-BE49-F238E27FC236}">
                <a16:creationId xmlns:a16="http://schemas.microsoft.com/office/drawing/2014/main" id="{B17C1EC9-3787-8D41-B5F1-BF16FD5C7ACB}"/>
              </a:ext>
            </a:extLst>
          </p:cNvPr>
          <p:cNvSpPr/>
          <p:nvPr userDrawn="1"/>
        </p:nvSpPr>
        <p:spPr>
          <a:xfrm>
            <a:off x="3843559" y="722518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Freeform: Shape 6">
            <a:extLst>
              <a:ext uri="{FF2B5EF4-FFF2-40B4-BE49-F238E27FC236}">
                <a16:creationId xmlns:a16="http://schemas.microsoft.com/office/drawing/2014/main" id="{E945D8B2-8BED-B43F-8D56-AB19D0D29970}"/>
              </a:ext>
            </a:extLst>
          </p:cNvPr>
          <p:cNvSpPr/>
          <p:nvPr userDrawn="1"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noProof="0" dirty="0"/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3853EA5E-735A-20F3-684A-C0AD030EC2D4}"/>
              </a:ext>
            </a:extLst>
          </p:cNvPr>
          <p:cNvSpPr/>
          <p:nvPr userDrawn="1"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6" name="Freeform: Shape 11">
            <a:extLst>
              <a:ext uri="{FF2B5EF4-FFF2-40B4-BE49-F238E27FC236}">
                <a16:creationId xmlns:a16="http://schemas.microsoft.com/office/drawing/2014/main" id="{75DB4848-0824-8316-ED27-44DF37AD6F3D}"/>
              </a:ext>
            </a:extLst>
          </p:cNvPr>
          <p:cNvSpPr/>
          <p:nvPr userDrawn="1"/>
        </p:nvSpPr>
        <p:spPr>
          <a:xfrm>
            <a:off x="2917915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8784B377-2FE4-4091-C29F-46938ECFA73E}"/>
              </a:ext>
            </a:extLst>
          </p:cNvPr>
          <p:cNvCxnSpPr/>
          <p:nvPr userDrawn="1"/>
        </p:nvCxnSpPr>
        <p:spPr>
          <a:xfrm>
            <a:off x="5998709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612047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820F9CA-E84D-E159-524A-398712EC6AFE}"/>
              </a:ext>
            </a:extLst>
          </p:cNvPr>
          <p:cNvGrpSpPr/>
          <p:nvPr userDrawn="1"/>
        </p:nvGrpSpPr>
        <p:grpSpPr>
          <a:xfrm>
            <a:off x="879765" y="-10376"/>
            <a:ext cx="10794247" cy="1864808"/>
            <a:chOff x="879765" y="-10376"/>
            <a:chExt cx="10794247" cy="1864808"/>
          </a:xfrm>
        </p:grpSpPr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7674207A-3643-0D40-E3B5-F11FCACBAA74}"/>
                </a:ext>
              </a:extLst>
            </p:cNvPr>
            <p:cNvSpPr/>
            <p:nvPr/>
          </p:nvSpPr>
          <p:spPr>
            <a:xfrm>
              <a:off x="8893126" y="351937"/>
              <a:ext cx="1331054" cy="1502495"/>
            </a:xfrm>
            <a:custGeom>
              <a:avLst/>
              <a:gdLst>
                <a:gd name="connsiteX0" fmla="*/ 2187388 w 4398682"/>
                <a:gd name="connsiteY0" fmla="*/ 0 h 5032188"/>
                <a:gd name="connsiteX1" fmla="*/ 4386729 w 4398682"/>
                <a:gd name="connsiteY1" fmla="*/ 1261035 h 5032188"/>
                <a:gd name="connsiteX2" fmla="*/ 4398682 w 4398682"/>
                <a:gd name="connsiteY2" fmla="*/ 3789083 h 5032188"/>
                <a:gd name="connsiteX3" fmla="*/ 2193365 w 4398682"/>
                <a:gd name="connsiteY3" fmla="*/ 5032188 h 5032188"/>
                <a:gd name="connsiteX4" fmla="*/ 0 w 4398682"/>
                <a:gd name="connsiteY4" fmla="*/ 3783106 h 5032188"/>
                <a:gd name="connsiteX5" fmla="*/ 0 w 4398682"/>
                <a:gd name="connsiteY5" fmla="*/ 1267012 h 5032188"/>
                <a:gd name="connsiteX6" fmla="*/ 2187388 w 4398682"/>
                <a:gd name="connsiteY6" fmla="*/ 0 h 5032188"/>
                <a:gd name="connsiteX0" fmla="*/ 2187388 w 4387647"/>
                <a:gd name="connsiteY0" fmla="*/ 0 h 5032188"/>
                <a:gd name="connsiteX1" fmla="*/ 4386729 w 4387647"/>
                <a:gd name="connsiteY1" fmla="*/ 1261035 h 5032188"/>
                <a:gd name="connsiteX2" fmla="*/ 4384192 w 4387647"/>
                <a:gd name="connsiteY2" fmla="*/ 3783287 h 5032188"/>
                <a:gd name="connsiteX3" fmla="*/ 2193365 w 4387647"/>
                <a:gd name="connsiteY3" fmla="*/ 5032188 h 5032188"/>
                <a:gd name="connsiteX4" fmla="*/ 0 w 4387647"/>
                <a:gd name="connsiteY4" fmla="*/ 3783106 h 5032188"/>
                <a:gd name="connsiteX5" fmla="*/ 0 w 4387647"/>
                <a:gd name="connsiteY5" fmla="*/ 1267012 h 5032188"/>
                <a:gd name="connsiteX6" fmla="*/ 2187388 w 4387647"/>
                <a:gd name="connsiteY6" fmla="*/ 0 h 503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7647" h="5032188">
                  <a:moveTo>
                    <a:pt x="2187388" y="0"/>
                  </a:moveTo>
                  <a:lnTo>
                    <a:pt x="4386729" y="1261035"/>
                  </a:lnTo>
                  <a:cubicBezTo>
                    <a:pt x="4390713" y="2103718"/>
                    <a:pt x="4380208" y="2940604"/>
                    <a:pt x="4384192" y="3783287"/>
                  </a:cubicBezTo>
                  <a:lnTo>
                    <a:pt x="2193365" y="5032188"/>
                  </a:lnTo>
                  <a:lnTo>
                    <a:pt x="0" y="3783106"/>
                  </a:lnTo>
                  <a:lnTo>
                    <a:pt x="0" y="1267012"/>
                  </a:lnTo>
                  <a:lnTo>
                    <a:pt x="2187388" y="0"/>
                  </a:lnTo>
                  <a:close/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noProof="0" dirty="0"/>
            </a:p>
          </p:txBody>
        </p:sp>
        <p:sp>
          <p:nvSpPr>
            <p:cNvPr id="7" name="Freeform: Shape 12">
              <a:extLst>
                <a:ext uri="{FF2B5EF4-FFF2-40B4-BE49-F238E27FC236}">
                  <a16:creationId xmlns:a16="http://schemas.microsoft.com/office/drawing/2014/main" id="{9619B847-88FE-63C2-96AC-161C08F5934F}"/>
                </a:ext>
              </a:extLst>
            </p:cNvPr>
            <p:cNvSpPr/>
            <p:nvPr/>
          </p:nvSpPr>
          <p:spPr>
            <a:xfrm>
              <a:off x="5985740" y="345168"/>
              <a:ext cx="1331054" cy="1502495"/>
            </a:xfrm>
            <a:custGeom>
              <a:avLst/>
              <a:gdLst>
                <a:gd name="connsiteX0" fmla="*/ 2187388 w 4398682"/>
                <a:gd name="connsiteY0" fmla="*/ 0 h 5032188"/>
                <a:gd name="connsiteX1" fmla="*/ 4386729 w 4398682"/>
                <a:gd name="connsiteY1" fmla="*/ 1261035 h 5032188"/>
                <a:gd name="connsiteX2" fmla="*/ 4398682 w 4398682"/>
                <a:gd name="connsiteY2" fmla="*/ 3789083 h 5032188"/>
                <a:gd name="connsiteX3" fmla="*/ 2193365 w 4398682"/>
                <a:gd name="connsiteY3" fmla="*/ 5032188 h 5032188"/>
                <a:gd name="connsiteX4" fmla="*/ 0 w 4398682"/>
                <a:gd name="connsiteY4" fmla="*/ 3783106 h 5032188"/>
                <a:gd name="connsiteX5" fmla="*/ 0 w 4398682"/>
                <a:gd name="connsiteY5" fmla="*/ 1267012 h 5032188"/>
                <a:gd name="connsiteX6" fmla="*/ 2187388 w 4398682"/>
                <a:gd name="connsiteY6" fmla="*/ 0 h 5032188"/>
                <a:gd name="connsiteX0" fmla="*/ 2187388 w 4387647"/>
                <a:gd name="connsiteY0" fmla="*/ 0 h 5032188"/>
                <a:gd name="connsiteX1" fmla="*/ 4386729 w 4387647"/>
                <a:gd name="connsiteY1" fmla="*/ 1261035 h 5032188"/>
                <a:gd name="connsiteX2" fmla="*/ 4384192 w 4387647"/>
                <a:gd name="connsiteY2" fmla="*/ 3783287 h 5032188"/>
                <a:gd name="connsiteX3" fmla="*/ 2193365 w 4387647"/>
                <a:gd name="connsiteY3" fmla="*/ 5032188 h 5032188"/>
                <a:gd name="connsiteX4" fmla="*/ 0 w 4387647"/>
                <a:gd name="connsiteY4" fmla="*/ 3783106 h 5032188"/>
                <a:gd name="connsiteX5" fmla="*/ 0 w 4387647"/>
                <a:gd name="connsiteY5" fmla="*/ 1267012 h 5032188"/>
                <a:gd name="connsiteX6" fmla="*/ 2187388 w 4387647"/>
                <a:gd name="connsiteY6" fmla="*/ 0 h 503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7647" h="5032188">
                  <a:moveTo>
                    <a:pt x="2187388" y="0"/>
                  </a:moveTo>
                  <a:lnTo>
                    <a:pt x="4386729" y="1261035"/>
                  </a:lnTo>
                  <a:cubicBezTo>
                    <a:pt x="4390713" y="2103718"/>
                    <a:pt x="4380208" y="2940604"/>
                    <a:pt x="4384192" y="3783287"/>
                  </a:cubicBezTo>
                  <a:lnTo>
                    <a:pt x="2193365" y="5032188"/>
                  </a:lnTo>
                  <a:lnTo>
                    <a:pt x="0" y="3783106"/>
                  </a:lnTo>
                  <a:lnTo>
                    <a:pt x="0" y="1267012"/>
                  </a:lnTo>
                  <a:lnTo>
                    <a:pt x="21873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noProof="0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28172F9-6711-D31B-2F7B-A4ECDEAB360C}"/>
                </a:ext>
              </a:extLst>
            </p:cNvPr>
            <p:cNvSpPr/>
            <p:nvPr/>
          </p:nvSpPr>
          <p:spPr>
            <a:xfrm>
              <a:off x="5255120" y="0"/>
              <a:ext cx="1330247" cy="603188"/>
            </a:xfrm>
            <a:custGeom>
              <a:avLst/>
              <a:gdLst>
                <a:gd name="connsiteX0" fmla="*/ 0 w 1911968"/>
                <a:gd name="connsiteY0" fmla="*/ 0 h 866964"/>
                <a:gd name="connsiteX1" fmla="*/ 1911968 w 1911968"/>
                <a:gd name="connsiteY1" fmla="*/ 0 h 866964"/>
                <a:gd name="connsiteX2" fmla="*/ 1911621 w 1911968"/>
                <a:gd name="connsiteY2" fmla="*/ 335832 h 866964"/>
                <a:gd name="connsiteX3" fmla="*/ 956364 w 1911968"/>
                <a:gd name="connsiteY3" fmla="*/ 866964 h 866964"/>
                <a:gd name="connsiteX4" fmla="*/ 0 w 1911968"/>
                <a:gd name="connsiteY4" fmla="*/ 335755 h 8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968" h="866964">
                  <a:moveTo>
                    <a:pt x="0" y="0"/>
                  </a:moveTo>
                  <a:lnTo>
                    <a:pt x="1911968" y="0"/>
                  </a:lnTo>
                  <a:lnTo>
                    <a:pt x="1911621" y="335832"/>
                  </a:lnTo>
                  <a:lnTo>
                    <a:pt x="956364" y="866964"/>
                  </a:lnTo>
                  <a:lnTo>
                    <a:pt x="0" y="3357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732E38F-F657-48F0-5783-63C7EDB52F87}"/>
                </a:ext>
              </a:extLst>
            </p:cNvPr>
            <p:cNvSpPr/>
            <p:nvPr/>
          </p:nvSpPr>
          <p:spPr>
            <a:xfrm>
              <a:off x="6710252" y="0"/>
              <a:ext cx="1330247" cy="603188"/>
            </a:xfrm>
            <a:custGeom>
              <a:avLst/>
              <a:gdLst>
                <a:gd name="connsiteX0" fmla="*/ 0 w 1911968"/>
                <a:gd name="connsiteY0" fmla="*/ 0 h 866964"/>
                <a:gd name="connsiteX1" fmla="*/ 1911968 w 1911968"/>
                <a:gd name="connsiteY1" fmla="*/ 0 h 866964"/>
                <a:gd name="connsiteX2" fmla="*/ 1911621 w 1911968"/>
                <a:gd name="connsiteY2" fmla="*/ 335832 h 866964"/>
                <a:gd name="connsiteX3" fmla="*/ 956364 w 1911968"/>
                <a:gd name="connsiteY3" fmla="*/ 866964 h 866964"/>
                <a:gd name="connsiteX4" fmla="*/ 0 w 1911968"/>
                <a:gd name="connsiteY4" fmla="*/ 335755 h 8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968" h="866964">
                  <a:moveTo>
                    <a:pt x="0" y="0"/>
                  </a:moveTo>
                  <a:lnTo>
                    <a:pt x="1911968" y="0"/>
                  </a:lnTo>
                  <a:lnTo>
                    <a:pt x="1911621" y="335832"/>
                  </a:lnTo>
                  <a:lnTo>
                    <a:pt x="956364" y="866964"/>
                  </a:lnTo>
                  <a:lnTo>
                    <a:pt x="0" y="3357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601F8F38-CEFA-8374-19C9-69BA4F7D10DF}"/>
                </a:ext>
              </a:extLst>
            </p:cNvPr>
            <p:cNvSpPr/>
            <p:nvPr/>
          </p:nvSpPr>
          <p:spPr>
            <a:xfrm>
              <a:off x="1610385" y="351937"/>
              <a:ext cx="1331054" cy="1502495"/>
            </a:xfrm>
            <a:custGeom>
              <a:avLst/>
              <a:gdLst>
                <a:gd name="connsiteX0" fmla="*/ 2187388 w 4398682"/>
                <a:gd name="connsiteY0" fmla="*/ 0 h 5032188"/>
                <a:gd name="connsiteX1" fmla="*/ 4386729 w 4398682"/>
                <a:gd name="connsiteY1" fmla="*/ 1261035 h 5032188"/>
                <a:gd name="connsiteX2" fmla="*/ 4398682 w 4398682"/>
                <a:gd name="connsiteY2" fmla="*/ 3789083 h 5032188"/>
                <a:gd name="connsiteX3" fmla="*/ 2193365 w 4398682"/>
                <a:gd name="connsiteY3" fmla="*/ 5032188 h 5032188"/>
                <a:gd name="connsiteX4" fmla="*/ 0 w 4398682"/>
                <a:gd name="connsiteY4" fmla="*/ 3783106 h 5032188"/>
                <a:gd name="connsiteX5" fmla="*/ 0 w 4398682"/>
                <a:gd name="connsiteY5" fmla="*/ 1267012 h 5032188"/>
                <a:gd name="connsiteX6" fmla="*/ 2187388 w 4398682"/>
                <a:gd name="connsiteY6" fmla="*/ 0 h 5032188"/>
                <a:gd name="connsiteX0" fmla="*/ 2187388 w 4387647"/>
                <a:gd name="connsiteY0" fmla="*/ 0 h 5032188"/>
                <a:gd name="connsiteX1" fmla="*/ 4386729 w 4387647"/>
                <a:gd name="connsiteY1" fmla="*/ 1261035 h 5032188"/>
                <a:gd name="connsiteX2" fmla="*/ 4384192 w 4387647"/>
                <a:gd name="connsiteY2" fmla="*/ 3783287 h 5032188"/>
                <a:gd name="connsiteX3" fmla="*/ 2193365 w 4387647"/>
                <a:gd name="connsiteY3" fmla="*/ 5032188 h 5032188"/>
                <a:gd name="connsiteX4" fmla="*/ 0 w 4387647"/>
                <a:gd name="connsiteY4" fmla="*/ 3783106 h 5032188"/>
                <a:gd name="connsiteX5" fmla="*/ 0 w 4387647"/>
                <a:gd name="connsiteY5" fmla="*/ 1267012 h 5032188"/>
                <a:gd name="connsiteX6" fmla="*/ 2187388 w 4387647"/>
                <a:gd name="connsiteY6" fmla="*/ 0 h 503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7647" h="5032188">
                  <a:moveTo>
                    <a:pt x="2187388" y="0"/>
                  </a:moveTo>
                  <a:lnTo>
                    <a:pt x="4386729" y="1261035"/>
                  </a:lnTo>
                  <a:cubicBezTo>
                    <a:pt x="4390713" y="2103718"/>
                    <a:pt x="4380208" y="2940604"/>
                    <a:pt x="4384192" y="3783287"/>
                  </a:cubicBezTo>
                  <a:lnTo>
                    <a:pt x="2193365" y="5032188"/>
                  </a:lnTo>
                  <a:lnTo>
                    <a:pt x="0" y="3783106"/>
                  </a:lnTo>
                  <a:lnTo>
                    <a:pt x="0" y="1267012"/>
                  </a:lnTo>
                  <a:lnTo>
                    <a:pt x="2187388" y="0"/>
                  </a:lnTo>
                  <a:close/>
                </a:path>
              </a:pathLst>
            </a:custGeom>
            <a:noFill/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noProof="0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0659428E-002A-3B5E-D9E8-A2B206826D40}"/>
                </a:ext>
              </a:extLst>
            </p:cNvPr>
            <p:cNvSpPr/>
            <p:nvPr/>
          </p:nvSpPr>
          <p:spPr>
            <a:xfrm>
              <a:off x="879765" y="0"/>
              <a:ext cx="1330247" cy="603188"/>
            </a:xfrm>
            <a:custGeom>
              <a:avLst/>
              <a:gdLst>
                <a:gd name="connsiteX0" fmla="*/ 0 w 1911968"/>
                <a:gd name="connsiteY0" fmla="*/ 0 h 866964"/>
                <a:gd name="connsiteX1" fmla="*/ 1911968 w 1911968"/>
                <a:gd name="connsiteY1" fmla="*/ 0 h 866964"/>
                <a:gd name="connsiteX2" fmla="*/ 1911621 w 1911968"/>
                <a:gd name="connsiteY2" fmla="*/ 335832 h 866964"/>
                <a:gd name="connsiteX3" fmla="*/ 956364 w 1911968"/>
                <a:gd name="connsiteY3" fmla="*/ 866964 h 866964"/>
                <a:gd name="connsiteX4" fmla="*/ 0 w 1911968"/>
                <a:gd name="connsiteY4" fmla="*/ 335755 h 8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968" h="866964">
                  <a:moveTo>
                    <a:pt x="0" y="0"/>
                  </a:moveTo>
                  <a:lnTo>
                    <a:pt x="1911968" y="0"/>
                  </a:lnTo>
                  <a:lnTo>
                    <a:pt x="1911621" y="335832"/>
                  </a:lnTo>
                  <a:lnTo>
                    <a:pt x="956364" y="866964"/>
                  </a:lnTo>
                  <a:lnTo>
                    <a:pt x="0" y="3357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3F6BB30-EA63-53B6-1493-0B0220BC1FF8}"/>
                </a:ext>
              </a:extLst>
            </p:cNvPr>
            <p:cNvSpPr/>
            <p:nvPr/>
          </p:nvSpPr>
          <p:spPr>
            <a:xfrm>
              <a:off x="2336512" y="-10376"/>
              <a:ext cx="1330247" cy="603188"/>
            </a:xfrm>
            <a:custGeom>
              <a:avLst/>
              <a:gdLst>
                <a:gd name="connsiteX0" fmla="*/ 0 w 1911968"/>
                <a:gd name="connsiteY0" fmla="*/ 0 h 866964"/>
                <a:gd name="connsiteX1" fmla="*/ 1911968 w 1911968"/>
                <a:gd name="connsiteY1" fmla="*/ 0 h 866964"/>
                <a:gd name="connsiteX2" fmla="*/ 1911621 w 1911968"/>
                <a:gd name="connsiteY2" fmla="*/ 335832 h 866964"/>
                <a:gd name="connsiteX3" fmla="*/ 956364 w 1911968"/>
                <a:gd name="connsiteY3" fmla="*/ 866964 h 866964"/>
                <a:gd name="connsiteX4" fmla="*/ 0 w 1911968"/>
                <a:gd name="connsiteY4" fmla="*/ 335755 h 8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968" h="866964">
                  <a:moveTo>
                    <a:pt x="0" y="0"/>
                  </a:moveTo>
                  <a:lnTo>
                    <a:pt x="1911968" y="0"/>
                  </a:lnTo>
                  <a:lnTo>
                    <a:pt x="1911621" y="335832"/>
                  </a:lnTo>
                  <a:lnTo>
                    <a:pt x="956364" y="866964"/>
                  </a:lnTo>
                  <a:lnTo>
                    <a:pt x="0" y="335755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B6E5B6F-28D6-E7F3-B009-0B5623E38F22}"/>
                </a:ext>
              </a:extLst>
            </p:cNvPr>
            <p:cNvSpPr/>
            <p:nvPr/>
          </p:nvSpPr>
          <p:spPr>
            <a:xfrm>
              <a:off x="8160084" y="-10376"/>
              <a:ext cx="1330247" cy="603188"/>
            </a:xfrm>
            <a:custGeom>
              <a:avLst/>
              <a:gdLst>
                <a:gd name="connsiteX0" fmla="*/ 0 w 1911968"/>
                <a:gd name="connsiteY0" fmla="*/ 0 h 866964"/>
                <a:gd name="connsiteX1" fmla="*/ 1911968 w 1911968"/>
                <a:gd name="connsiteY1" fmla="*/ 0 h 866964"/>
                <a:gd name="connsiteX2" fmla="*/ 1911621 w 1911968"/>
                <a:gd name="connsiteY2" fmla="*/ 335832 h 866964"/>
                <a:gd name="connsiteX3" fmla="*/ 956364 w 1911968"/>
                <a:gd name="connsiteY3" fmla="*/ 866964 h 866964"/>
                <a:gd name="connsiteX4" fmla="*/ 0 w 1911968"/>
                <a:gd name="connsiteY4" fmla="*/ 335755 h 8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968" h="866964">
                  <a:moveTo>
                    <a:pt x="0" y="0"/>
                  </a:moveTo>
                  <a:lnTo>
                    <a:pt x="1911968" y="0"/>
                  </a:lnTo>
                  <a:lnTo>
                    <a:pt x="1911621" y="335832"/>
                  </a:lnTo>
                  <a:lnTo>
                    <a:pt x="956364" y="866964"/>
                  </a:lnTo>
                  <a:lnTo>
                    <a:pt x="0" y="335755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817D92F-B8AA-2300-DC90-9AA1D5E54408}"/>
                </a:ext>
              </a:extLst>
            </p:cNvPr>
            <p:cNvSpPr/>
            <p:nvPr/>
          </p:nvSpPr>
          <p:spPr>
            <a:xfrm>
              <a:off x="9615216" y="0"/>
              <a:ext cx="1330247" cy="603188"/>
            </a:xfrm>
            <a:custGeom>
              <a:avLst/>
              <a:gdLst>
                <a:gd name="connsiteX0" fmla="*/ 0 w 1911968"/>
                <a:gd name="connsiteY0" fmla="*/ 0 h 866964"/>
                <a:gd name="connsiteX1" fmla="*/ 1911968 w 1911968"/>
                <a:gd name="connsiteY1" fmla="*/ 0 h 866964"/>
                <a:gd name="connsiteX2" fmla="*/ 1911621 w 1911968"/>
                <a:gd name="connsiteY2" fmla="*/ 335832 h 866964"/>
                <a:gd name="connsiteX3" fmla="*/ 956364 w 1911968"/>
                <a:gd name="connsiteY3" fmla="*/ 866964 h 866964"/>
                <a:gd name="connsiteX4" fmla="*/ 0 w 1911968"/>
                <a:gd name="connsiteY4" fmla="*/ 335755 h 8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968" h="866964">
                  <a:moveTo>
                    <a:pt x="0" y="0"/>
                  </a:moveTo>
                  <a:lnTo>
                    <a:pt x="1911968" y="0"/>
                  </a:lnTo>
                  <a:lnTo>
                    <a:pt x="1911621" y="335832"/>
                  </a:lnTo>
                  <a:lnTo>
                    <a:pt x="956364" y="866964"/>
                  </a:lnTo>
                  <a:lnTo>
                    <a:pt x="0" y="3357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F40AC1C2-6632-AEFE-E7DF-2E1BB06D857A}"/>
                </a:ext>
              </a:extLst>
            </p:cNvPr>
            <p:cNvSpPr/>
            <p:nvPr/>
          </p:nvSpPr>
          <p:spPr>
            <a:xfrm>
              <a:off x="10342958" y="320527"/>
              <a:ext cx="1331054" cy="1502495"/>
            </a:xfrm>
            <a:custGeom>
              <a:avLst/>
              <a:gdLst>
                <a:gd name="connsiteX0" fmla="*/ 2187388 w 4398682"/>
                <a:gd name="connsiteY0" fmla="*/ 0 h 5032188"/>
                <a:gd name="connsiteX1" fmla="*/ 4386729 w 4398682"/>
                <a:gd name="connsiteY1" fmla="*/ 1261035 h 5032188"/>
                <a:gd name="connsiteX2" fmla="*/ 4398682 w 4398682"/>
                <a:gd name="connsiteY2" fmla="*/ 3789083 h 5032188"/>
                <a:gd name="connsiteX3" fmla="*/ 2193365 w 4398682"/>
                <a:gd name="connsiteY3" fmla="*/ 5032188 h 5032188"/>
                <a:gd name="connsiteX4" fmla="*/ 0 w 4398682"/>
                <a:gd name="connsiteY4" fmla="*/ 3783106 h 5032188"/>
                <a:gd name="connsiteX5" fmla="*/ 0 w 4398682"/>
                <a:gd name="connsiteY5" fmla="*/ 1267012 h 5032188"/>
                <a:gd name="connsiteX6" fmla="*/ 2187388 w 4398682"/>
                <a:gd name="connsiteY6" fmla="*/ 0 h 5032188"/>
                <a:gd name="connsiteX0" fmla="*/ 2187388 w 4387647"/>
                <a:gd name="connsiteY0" fmla="*/ 0 h 5032188"/>
                <a:gd name="connsiteX1" fmla="*/ 4386729 w 4387647"/>
                <a:gd name="connsiteY1" fmla="*/ 1261035 h 5032188"/>
                <a:gd name="connsiteX2" fmla="*/ 4384192 w 4387647"/>
                <a:gd name="connsiteY2" fmla="*/ 3783287 h 5032188"/>
                <a:gd name="connsiteX3" fmla="*/ 2193365 w 4387647"/>
                <a:gd name="connsiteY3" fmla="*/ 5032188 h 5032188"/>
                <a:gd name="connsiteX4" fmla="*/ 0 w 4387647"/>
                <a:gd name="connsiteY4" fmla="*/ 3783106 h 5032188"/>
                <a:gd name="connsiteX5" fmla="*/ 0 w 4387647"/>
                <a:gd name="connsiteY5" fmla="*/ 1267012 h 5032188"/>
                <a:gd name="connsiteX6" fmla="*/ 2187388 w 4387647"/>
                <a:gd name="connsiteY6" fmla="*/ 0 h 503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7647" h="5032188">
                  <a:moveTo>
                    <a:pt x="2187388" y="0"/>
                  </a:moveTo>
                  <a:lnTo>
                    <a:pt x="4386729" y="1261035"/>
                  </a:lnTo>
                  <a:cubicBezTo>
                    <a:pt x="4390713" y="2103718"/>
                    <a:pt x="4380208" y="2940604"/>
                    <a:pt x="4384192" y="3783287"/>
                  </a:cubicBezTo>
                  <a:lnTo>
                    <a:pt x="2193365" y="5032188"/>
                  </a:lnTo>
                  <a:lnTo>
                    <a:pt x="0" y="3783106"/>
                  </a:lnTo>
                  <a:lnTo>
                    <a:pt x="0" y="1267012"/>
                  </a:lnTo>
                  <a:lnTo>
                    <a:pt x="218738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noProof="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87168"/>
            <a:ext cx="4572000" cy="338328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7920" y="2487168"/>
            <a:ext cx="5029200" cy="33832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8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200400"/>
            <a:ext cx="5029200" cy="2743200"/>
          </a:xfrm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10" name="Picture Placeholder 31">
            <a:extLst>
              <a:ext uri="{FF2B5EF4-FFF2-40B4-BE49-F238E27FC236}">
                <a16:creationId xmlns:a16="http://schemas.microsoft.com/office/drawing/2014/main" id="{373D33A6-83B0-5538-2873-8856E4E6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2555"/>
          <a:stretch>
            <a:fillRect/>
          </a:stretch>
        </p:blipFill>
        <p:spPr>
          <a:xfrm>
            <a:off x="6504265" y="3029080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accent5">
              <a:alpha val="30000"/>
            </a:schemeClr>
          </a:solidFill>
        </p:spPr>
      </p:pic>
      <p:sp>
        <p:nvSpPr>
          <p:cNvPr id="7" name="Content placeholder 47">
            <a:extLst>
              <a:ext uri="{FF2B5EF4-FFF2-40B4-BE49-F238E27FC236}">
                <a16:creationId xmlns:a16="http://schemas.microsoft.com/office/drawing/2014/main" id="{3944D979-8121-82AA-A130-38072F1EA83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61872" y="2240280"/>
            <a:ext cx="5029200" cy="7602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text styles</a:t>
            </a:r>
          </a:p>
        </p:txBody>
      </p:sp>
      <p:sp>
        <p:nvSpPr>
          <p:cNvPr id="5" name="Freeform: Shape 25">
            <a:extLst>
              <a:ext uri="{FF2B5EF4-FFF2-40B4-BE49-F238E27FC236}">
                <a16:creationId xmlns:a16="http://schemas.microsoft.com/office/drawing/2014/main" id="{8A1DBD66-3066-DF70-EF94-95DF0D7A6503}"/>
              </a:ext>
            </a:extLst>
          </p:cNvPr>
          <p:cNvSpPr/>
          <p:nvPr userDrawn="1"/>
        </p:nvSpPr>
        <p:spPr>
          <a:xfrm flipH="1">
            <a:off x="7400972" y="4594440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: Shape 11">
            <a:extLst>
              <a:ext uri="{FF2B5EF4-FFF2-40B4-BE49-F238E27FC236}">
                <a16:creationId xmlns:a16="http://schemas.microsoft.com/office/drawing/2014/main" id="{D2CC929C-40BF-4EF5-7910-7F657CAF8CA9}"/>
              </a:ext>
            </a:extLst>
          </p:cNvPr>
          <p:cNvSpPr/>
          <p:nvPr userDrawn="1"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66E94398-47F0-267C-6791-5C30B1CEF496}"/>
              </a:ext>
            </a:extLst>
          </p:cNvPr>
          <p:cNvCxnSpPr/>
          <p:nvPr userDrawn="1"/>
        </p:nvCxnSpPr>
        <p:spPr>
          <a:xfrm>
            <a:off x="1142663" y="2282891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777926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>
            <a:extLst>
              <a:ext uri="{FF2B5EF4-FFF2-40B4-BE49-F238E27FC236}">
                <a16:creationId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520"/>
            <a:ext cx="4663440" cy="1737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7A93C-2947-B6E4-C693-7C485DDC0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0" y="731520"/>
            <a:ext cx="5486400" cy="17373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3F288-990F-014E-F099-1E3091477CA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914400" y="2743200"/>
            <a:ext cx="8348472" cy="33741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3F619E6B-153E-B522-47EB-4104C405736C}"/>
              </a:ext>
            </a:extLst>
          </p:cNvPr>
          <p:cNvSpPr/>
          <p:nvPr userDrawn="1"/>
        </p:nvSpPr>
        <p:spPr>
          <a:xfrm>
            <a:off x="10551278" y="4665388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87A7B3D-E004-6D6A-5979-8F1BADBC9237}"/>
              </a:ext>
            </a:extLst>
          </p:cNvPr>
          <p:cNvSpPr/>
          <p:nvPr userDrawn="1"/>
        </p:nvSpPr>
        <p:spPr>
          <a:xfrm>
            <a:off x="10524774" y="5146146"/>
            <a:ext cx="1667226" cy="1711855"/>
          </a:xfrm>
          <a:custGeom>
            <a:avLst/>
            <a:gdLst>
              <a:gd name="connsiteX0" fmla="*/ 998834 w 1667226"/>
              <a:gd name="connsiteY0" fmla="*/ 0 h 1711855"/>
              <a:gd name="connsiteX1" fmla="*/ 1667226 w 1667226"/>
              <a:gd name="connsiteY1" fmla="*/ 373790 h 1711855"/>
              <a:gd name="connsiteX2" fmla="*/ 1667226 w 1667226"/>
              <a:gd name="connsiteY2" fmla="*/ 1711855 h 1711855"/>
              <a:gd name="connsiteX3" fmla="*/ 48502 w 1667226"/>
              <a:gd name="connsiteY3" fmla="*/ 1711855 h 1711855"/>
              <a:gd name="connsiteX4" fmla="*/ 0 w 1667226"/>
              <a:gd name="connsiteY4" fmla="*/ 1684915 h 1711855"/>
              <a:gd name="connsiteX5" fmla="*/ 0 w 1667226"/>
              <a:gd name="connsiteY5" fmla="*/ 564300 h 17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226" h="1711855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A4CA3A93-BDBF-112D-54A0-05BF6B06BCC1}"/>
              </a:ext>
            </a:extLst>
          </p:cNvPr>
          <p:cNvSpPr/>
          <p:nvPr userDrawn="1"/>
        </p:nvSpPr>
        <p:spPr>
          <a:xfrm>
            <a:off x="10177285" y="5347130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7A154B-D8F5-C1FB-307D-496380875BD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>
            <a:noAutofit/>
          </a:bodyPr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8715E-D2CE-A33E-1A28-4E627F239BB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12125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520"/>
            <a:ext cx="393192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17990C-ED42-30BE-0501-F9C5B4A48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108960"/>
            <a:ext cx="3931920" cy="2651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AC62875-1B1B-E814-6549-162A8DBF8929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745002" y="0"/>
            <a:ext cx="6446999" cy="6858000"/>
          </a:xfrm>
          <a:custGeom>
            <a:avLst/>
            <a:gdLst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6C45B-70BB-86F1-1866-F93BEC26ACF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>
            <a:noAutofit/>
          </a:bodyPr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0044D-485D-043B-9D5B-C01AA8E0644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91FB993-29E1-3DBD-8335-7970016F8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03802" y="480395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C95B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25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12BFFCE7-C68B-4904-8795-9589C3F38FD4}"/>
              </a:ext>
            </a:extLst>
          </p:cNvPr>
          <p:cNvSpPr/>
          <p:nvPr userDrawn="1"/>
        </p:nvSpPr>
        <p:spPr>
          <a:xfrm>
            <a:off x="636161" y="5854024"/>
            <a:ext cx="2330137" cy="708120"/>
          </a:xfrm>
          <a:prstGeom prst="rect">
            <a:avLst/>
          </a:prstGeom>
          <a:solidFill>
            <a:srgbClr val="0F2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Freeform: Shape 19">
            <a:extLst>
              <a:ext uri="{FF2B5EF4-FFF2-40B4-BE49-F238E27FC236}">
                <a16:creationId xmlns:a16="http://schemas.microsoft.com/office/drawing/2014/main" id="{9D307BA6-8A60-85D7-CC8B-894256DC4B90}"/>
              </a:ext>
            </a:extLst>
          </p:cNvPr>
          <p:cNvSpPr/>
          <p:nvPr userDrawn="1"/>
        </p:nvSpPr>
        <p:spPr>
          <a:xfrm>
            <a:off x="8517470" y="2248218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7" name="Freeform: Shape 19">
            <a:extLst>
              <a:ext uri="{FF2B5EF4-FFF2-40B4-BE49-F238E27FC236}">
                <a16:creationId xmlns:a16="http://schemas.microsoft.com/office/drawing/2014/main" id="{F38B75F8-75D4-4B41-B7C7-433032DD0A6F}"/>
              </a:ext>
            </a:extLst>
          </p:cNvPr>
          <p:cNvSpPr/>
          <p:nvPr userDrawn="1"/>
        </p:nvSpPr>
        <p:spPr>
          <a:xfrm>
            <a:off x="9578882" y="460803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671D1224-EDDC-4900-92DC-13608D44C524}"/>
              </a:ext>
            </a:extLst>
          </p:cNvPr>
          <p:cNvSpPr/>
          <p:nvPr userDrawn="1"/>
        </p:nvSpPr>
        <p:spPr>
          <a:xfrm>
            <a:off x="9522496" y="4057904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35A9E44-4E60-1AD1-0B85-72422683B48A}"/>
              </a:ext>
            </a:extLst>
          </p:cNvPr>
          <p:cNvSpPr/>
          <p:nvPr userDrawn="1"/>
        </p:nvSpPr>
        <p:spPr>
          <a:xfrm>
            <a:off x="11034052" y="3709992"/>
            <a:ext cx="117318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60704"/>
            <a:ext cx="7132320" cy="177393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34C76-4814-6AFA-CEFD-F82B9ED9B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108960"/>
            <a:ext cx="3291840" cy="2651760"/>
          </a:xfrm>
        </p:spPr>
        <p:txBody>
          <a:bodyPr/>
          <a:lstStyle>
            <a:lvl1pPr marL="0" indent="0">
              <a:buNone/>
              <a:defRPr sz="1800"/>
            </a:lvl1pPr>
            <a:lvl2pPr marL="347472">
              <a:defRPr sz="1800"/>
            </a:lvl2pPr>
            <a:lvl3pPr marL="731520">
              <a:defRPr sz="1800"/>
            </a:lvl3pPr>
            <a:lvl4pPr marL="1097280"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2F254A-B4C7-D072-FEB9-22F9A2B0CA64}"/>
              </a:ext>
            </a:extLst>
          </p:cNvPr>
          <p:cNvSpPr>
            <a:spLocks noGrp="1"/>
          </p:cNvSpPr>
          <p:nvPr>
            <p:ph idx="56"/>
          </p:nvPr>
        </p:nvSpPr>
        <p:spPr>
          <a:xfrm>
            <a:off x="4754880" y="3108960"/>
            <a:ext cx="3291840" cy="2651760"/>
          </a:xfrm>
        </p:spPr>
        <p:txBody>
          <a:bodyPr/>
          <a:lstStyle>
            <a:lvl1pPr marL="0" indent="0">
              <a:buNone/>
              <a:defRPr sz="1800"/>
            </a:lvl1pPr>
            <a:lvl2pPr marL="347472">
              <a:defRPr sz="1800"/>
            </a:lvl2pPr>
            <a:lvl3pPr marL="731520">
              <a:defRPr sz="1800"/>
            </a:lvl3pPr>
            <a:lvl4pPr marL="1097280"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DBF4DF-D0B4-1DA6-0271-5D4033A9C19C}"/>
              </a:ext>
            </a:extLst>
          </p:cNvPr>
          <p:cNvSpPr>
            <a:spLocks noGrp="1"/>
          </p:cNvSpPr>
          <p:nvPr>
            <p:ph type="ftr" sz="quarter" idx="57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7335A-F59E-2A6C-D2D6-F10391DA8D6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61364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520"/>
            <a:ext cx="4389120" cy="2103120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03123E-E3E0-5E2A-E1FB-EC28A2C68EE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14400" y="3108960"/>
            <a:ext cx="4389120" cy="19202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0A6B95-C59B-C125-7957-8C41B3789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0" y="731520"/>
            <a:ext cx="5367528" cy="52120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8CD2E87-8426-FC12-6665-A6E2F64FEA93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-9525" y="5039331"/>
            <a:ext cx="986377" cy="128016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D35CF771-1335-6C94-6AA8-AF68EADDDF00}"/>
              </a:ext>
            </a:extLst>
          </p:cNvPr>
          <p:cNvSpPr/>
          <p:nvPr userDrawn="1"/>
        </p:nvSpPr>
        <p:spPr>
          <a:xfrm>
            <a:off x="1140014" y="5142797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39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7">
            <a:extLst>
              <a:ext uri="{FF2B5EF4-FFF2-40B4-BE49-F238E27FC236}">
                <a16:creationId xmlns:a16="http://schemas.microsoft.com/office/drawing/2014/main" id="{28B6388A-37D2-4382-A7FC-9B9A76BD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6125D-E69D-E2ED-1549-3D67DBD4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2179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057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1" r:id="rId2"/>
    <p:sldLayoutId id="2147483674" r:id="rId3"/>
    <p:sldLayoutId id="2147483670" r:id="rId4"/>
    <p:sldLayoutId id="2147483669" r:id="rId5"/>
    <p:sldLayoutId id="2147483655" r:id="rId6"/>
    <p:sldLayoutId id="2147483651" r:id="rId7"/>
    <p:sldLayoutId id="2147483662" r:id="rId8"/>
    <p:sldLayoutId id="2147483672" r:id="rId9"/>
    <p:sldLayoutId id="2147483653" r:id="rId10"/>
    <p:sldLayoutId id="2147483663" r:id="rId11"/>
    <p:sldLayoutId id="214748366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31520" indent="-347472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97280" indent="-347472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463040" indent="-347472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-347472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640" userDrawn="1">
          <p15:clr>
            <a:srgbClr val="F26B43"/>
          </p15:clr>
        </p15:guide>
        <p15:guide id="4" pos="1656" userDrawn="1">
          <p15:clr>
            <a:srgbClr val="F26B43"/>
          </p15:clr>
        </p15:guide>
        <p15:guide id="5" pos="52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A3B864-5E85-99D2-93E5-5CA1F4F3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292" y="731520"/>
            <a:ext cx="5029200" cy="3291840"/>
          </a:xfrm>
        </p:spPr>
        <p:txBody>
          <a:bodyPr lIns="0" anchor="b" anchorCtr="0"/>
          <a:lstStyle/>
          <a:p>
            <a:r>
              <a:rPr lang="en-US" altLang="zh-CN" dirty="0"/>
              <a:t>Multipurpose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5E0237-B9A1-0B58-E0AA-05EF84817EB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60894" y="4172084"/>
            <a:ext cx="4912598" cy="914400"/>
          </a:xfrm>
        </p:spPr>
        <p:txBody>
          <a:bodyPr/>
          <a:lstStyle/>
          <a:p>
            <a:r>
              <a:rPr lang="en-US" dirty="0"/>
              <a:t>Adrian Goettemoeller</a:t>
            </a:r>
          </a:p>
        </p:txBody>
      </p:sp>
      <p:pic>
        <p:nvPicPr>
          <p:cNvPr id="20" name="Picture Placeholder 19" descr="Two people looking at a laptop at a table">
            <a:extLst>
              <a:ext uri="{FF2B5EF4-FFF2-40B4-BE49-F238E27FC236}">
                <a16:creationId xmlns:a16="http://schemas.microsoft.com/office/drawing/2014/main" id="{E83BB08F-E403-8715-0B24-AD9E4B72C80E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3"/>
          <a:srcRect l="23" r="23"/>
          <a:stretch/>
        </p:blipFill>
        <p:spPr>
          <a:xfrm>
            <a:off x="6742557" y="821836"/>
            <a:ext cx="4405503" cy="5066346"/>
          </a:xfrm>
        </p:spPr>
      </p:pic>
    </p:spTree>
    <p:extLst>
      <p:ext uri="{BB962C8B-B14F-4D97-AF65-F5344CB8AC3E}">
        <p14:creationId xmlns:p14="http://schemas.microsoft.com/office/powerpoint/2010/main" val="389844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F021C-3CEB-0FBA-DA89-C9C82E741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429000"/>
            <a:ext cx="4206240" cy="2377440"/>
          </a:xfrm>
        </p:spPr>
        <p:txBody>
          <a:bodyPr anchor="t" anchorCtr="0"/>
          <a:lstStyle/>
          <a:p>
            <a:r>
              <a:rPr lang="en-US" dirty="0"/>
              <a:t>Agenda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746B3-AFD9-641E-7CBF-9A783646B368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5394325" y="3429000"/>
            <a:ext cx="3475038" cy="2378075"/>
          </a:xfrm>
        </p:spPr>
        <p:txBody>
          <a:bodyPr anchor="t" anchorCtr="0">
            <a:normAutofit fontScale="92500" lnSpcReduction="20000"/>
          </a:bodyPr>
          <a:lstStyle/>
          <a:p>
            <a:r>
              <a:rPr lang="en-US" dirty="0"/>
              <a:t>Eligible Sites</a:t>
            </a:r>
          </a:p>
          <a:p>
            <a:r>
              <a:rPr lang="en-US" dirty="0"/>
              <a:t>Eligible Entities</a:t>
            </a:r>
          </a:p>
          <a:p>
            <a:r>
              <a:rPr lang="en-US" dirty="0"/>
              <a:t>Multipurpose Grant Uses and Nuances</a:t>
            </a:r>
          </a:p>
          <a:p>
            <a:r>
              <a:rPr lang="en-US" dirty="0"/>
              <a:t>Upcoming Competition Timeline</a:t>
            </a:r>
          </a:p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59569-83D5-A20B-653C-B9D6C8D98164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2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485080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5044"/>
            <a:ext cx="4572000" cy="637869"/>
          </a:xfrm>
          <a:noFill/>
        </p:spPr>
        <p:txBody>
          <a:bodyPr anchor="t" anchorCtr="0">
            <a:noAutofit/>
          </a:bodyPr>
          <a:lstStyle/>
          <a:p>
            <a:r>
              <a:rPr lang="en-US" dirty="0"/>
              <a:t>Eligible Sites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4AF3B-CC38-C6F7-1058-2FC5EE48D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1869" y="6391691"/>
            <a:ext cx="458592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49F9B9-DBAE-143C-B4DD-873009F4D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53" y="1929804"/>
            <a:ext cx="9560978" cy="31100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3B18E-C25F-8BCC-C031-A42506288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425" y="5181014"/>
            <a:ext cx="6520707" cy="1210677"/>
          </a:xfrm>
          <a:prstGeom prst="rect">
            <a:avLst/>
          </a:prstGeom>
          <a:solidFill>
            <a:srgbClr val="AEC2D8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333062-A633-193B-AD56-F5E7F3C62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082" y="5290290"/>
            <a:ext cx="954024" cy="9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79BBF1-9BC2-6DCE-0154-88734698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33" y="676329"/>
            <a:ext cx="4663440" cy="1737360"/>
          </a:xfrm>
        </p:spPr>
        <p:txBody>
          <a:bodyPr/>
          <a:lstStyle/>
          <a:p>
            <a:r>
              <a:rPr lang="en-US" dirty="0"/>
              <a:t>Eligible Entities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800F032-5102-94C2-865C-AE9D448B2744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en-US" altLang="zh-CN" sz="120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5C5013-A563-C783-9185-9C847D4B4A4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4</a:t>
            </a:fld>
            <a:endParaRPr lang="en-US" altLang="zh-CN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8CF7D0-708E-6938-5390-3C0A81FEE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4611"/>
            <a:ext cx="6729747" cy="49443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3AC96B-7198-22F3-3542-EB2E7FD60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4646" y="3125775"/>
            <a:ext cx="1549481" cy="13834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CC3C74-8D1D-5F75-A6AF-33D62E20E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1263" y="3125775"/>
            <a:ext cx="1549481" cy="13834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15" name="Rectangle 20">
            <a:extLst>
              <a:ext uri="{FF2B5EF4-FFF2-40B4-BE49-F238E27FC236}">
                <a16:creationId xmlns:a16="http://schemas.microsoft.com/office/drawing/2014/main" id="{307E1DA1-D0EB-A3EB-6E95-268CE77E2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6193" y="3382580"/>
            <a:ext cx="1406525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Potentially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Liable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3BD23A-CD2C-DD7D-5A16-D8D65AB57FE5}"/>
              </a:ext>
            </a:extLst>
          </p:cNvPr>
          <p:cNvSpPr txBox="1"/>
          <p:nvPr/>
        </p:nvSpPr>
        <p:spPr>
          <a:xfrm>
            <a:off x="6487427" y="1622009"/>
            <a:ext cx="4165291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Not Eligible for Brownfields Funding:</a:t>
            </a:r>
          </a:p>
        </p:txBody>
      </p:sp>
    </p:spTree>
    <p:extLst>
      <p:ext uri="{BB962C8B-B14F-4D97-AF65-F5344CB8AC3E}">
        <p14:creationId xmlns:p14="http://schemas.microsoft.com/office/powerpoint/2010/main" val="1246021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D18537-D028-9E9C-FB87-93F24955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520"/>
            <a:ext cx="3931920" cy="1135781"/>
          </a:xfrm>
        </p:spPr>
        <p:txBody>
          <a:bodyPr anchor="b" anchorCtr="0">
            <a:normAutofit fontScale="90000"/>
          </a:bodyPr>
          <a:lstStyle/>
          <a:p>
            <a:r>
              <a:rPr lang="en-US" altLang="zh-CN" dirty="0"/>
              <a:t>Multipurpose Grant Uses and Nuances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0093B1-77CC-1E61-FB22-E136F94EA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239" y="2204185"/>
            <a:ext cx="5274419" cy="42928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Appropriate for communities that have identified through community engagement efforts, a discrete area with one or more brownfields site for focus</a:t>
            </a:r>
          </a:p>
          <a:p>
            <a:r>
              <a:rPr lang="en-US" dirty="0"/>
              <a:t>Flexibility with sites</a:t>
            </a:r>
          </a:p>
          <a:p>
            <a:r>
              <a:rPr lang="en-US" dirty="0"/>
              <a:t>Specific outputs</a:t>
            </a:r>
          </a:p>
          <a:p>
            <a:pPr lvl="1"/>
            <a:r>
              <a:rPr lang="en-US" dirty="0"/>
              <a:t>At least one Phase II</a:t>
            </a:r>
          </a:p>
          <a:p>
            <a:pPr lvl="1"/>
            <a:r>
              <a:rPr lang="en-US" dirty="0"/>
              <a:t>Cleanup of site</a:t>
            </a:r>
          </a:p>
          <a:p>
            <a:pPr lvl="1"/>
            <a:r>
              <a:rPr lang="en-US" dirty="0"/>
              <a:t>Site-specific or area-wide reuse plan</a:t>
            </a:r>
          </a:p>
          <a:p>
            <a:r>
              <a:rPr lang="en-US" dirty="0"/>
              <a:t>Cross-cutting requirements included</a:t>
            </a:r>
          </a:p>
          <a:p>
            <a:pPr lvl="1"/>
            <a:r>
              <a:rPr lang="en-US" dirty="0"/>
              <a:t>NHPA</a:t>
            </a:r>
          </a:p>
          <a:p>
            <a:pPr lvl="1"/>
            <a:r>
              <a:rPr lang="en-US" dirty="0"/>
              <a:t>Davis-Bacon</a:t>
            </a:r>
          </a:p>
          <a:p>
            <a:pPr lvl="1"/>
            <a:endParaRPr lang="en-US" dirty="0"/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D246665A-6901-3F62-340A-A95E775ACA48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en-US" altLang="zh-CN" sz="120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6B3DA3-995E-263F-F271-D0DCB60A6118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5</a:t>
            </a:fld>
            <a:endParaRPr lang="en-US" altLang="zh-CN" noProof="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04B1604-6508-179D-612E-3B4A55E36CF6}"/>
              </a:ext>
            </a:extLst>
          </p:cNvPr>
          <p:cNvPicPr>
            <a:picLocks noGrp="1" noChangeAspect="1"/>
          </p:cNvPicPr>
          <p:nvPr>
            <p:ph type="pic" sz="quarter" idx="54"/>
          </p:nvPr>
        </p:nvPicPr>
        <p:blipFill>
          <a:blip r:embed="rId3"/>
          <a:srcRect l="2657" r="2657"/>
          <a:stretch/>
        </p:blipFill>
        <p:spPr>
          <a:custGeom>
            <a:avLst/>
            <a:gdLst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close/>
              </a:path>
            </a:pathLst>
          </a:cu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1EEEBE-8B51-DA46-65AE-5C82445B77CE}"/>
              </a:ext>
            </a:extLst>
          </p:cNvPr>
          <p:cNvCxnSpPr>
            <a:cxnSpLocks/>
          </p:cNvCxnSpPr>
          <p:nvPr/>
        </p:nvCxnSpPr>
        <p:spPr>
          <a:xfrm>
            <a:off x="5585861" y="3609473"/>
            <a:ext cx="766813" cy="0"/>
          </a:xfrm>
          <a:prstGeom prst="straightConnector1">
            <a:avLst/>
          </a:prstGeom>
          <a:ln w="44450">
            <a:solidFill>
              <a:srgbClr val="C95B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5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CE6A5-7A1A-FB50-ED15-71B93ECD6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259882"/>
            <a:ext cx="9740766" cy="904775"/>
          </a:xfrm>
        </p:spPr>
        <p:txBody>
          <a:bodyPr/>
          <a:lstStyle/>
          <a:p>
            <a:r>
              <a:rPr lang="en-US" dirty="0"/>
              <a:t>Anticipated Upcoming Timeline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28031-757F-036A-DEC8-CF8EDCB39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E28A51-AD52-83FB-0F98-09386F172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74" y="2485226"/>
            <a:ext cx="9689357" cy="262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75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AD2C8D04-263D-9589-1CFF-A5968D7C3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617" y="779647"/>
            <a:ext cx="7166008" cy="2440004"/>
          </a:xfrm>
        </p:spPr>
        <p:txBody>
          <a:bodyPr>
            <a:normAutofit fontScale="90000"/>
          </a:bodyPr>
          <a:lstStyle/>
          <a:p>
            <a:r>
              <a:rPr lang="en-US" dirty="0"/>
              <a:t>Join us in Dallas!</a:t>
            </a:r>
            <a:br>
              <a:rPr lang="en-US" dirty="0"/>
            </a:br>
            <a:r>
              <a:rPr lang="en-US" dirty="0"/>
              <a:t>August 25-27, 2026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Thank you!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993E4D5-4AD0-4740-096D-6822944C8FF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797040" y="5090331"/>
            <a:ext cx="5394960" cy="1879791"/>
          </a:xfrm>
        </p:spPr>
        <p:txBody>
          <a:bodyPr/>
          <a:lstStyle/>
          <a:p>
            <a:r>
              <a:rPr lang="en-US" dirty="0"/>
              <a:t>Adrian Goettemoeller</a:t>
            </a:r>
          </a:p>
          <a:p>
            <a:pPr lvl="0"/>
            <a:r>
              <a:rPr lang="en-US" dirty="0"/>
              <a:t>Goettemoeller.Adrian@epa.gov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7941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6">
      <a:majorFont>
        <a:latin typeface="Posterama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M9027928_win32_EF_v4" id="{FA821E7E-D625-4DCD-A30E-3216B54C8383}" vid="{DE28BE6C-8054-44B2-A92D-A1CAFC256BDB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96DC1E8CC35438D03E26F86101FD9" ma:contentTypeVersion="19" ma:contentTypeDescription="Create a new document." ma:contentTypeScope="" ma:versionID="aba094f00d8a4afcc31433ce96d2fc17">
  <xsd:schema xmlns:xsd="http://www.w3.org/2001/XMLSchema" xmlns:xs="http://www.w3.org/2001/XMLSchema" xmlns:p="http://schemas.microsoft.com/office/2006/metadata/properties" xmlns:ns2="70cb6a4b-2f16-47dd-bbdf-5c5c82bcacc6" xmlns:ns3="3a257536-574a-4220-8e97-c5e1f8360ebd" targetNamespace="http://schemas.microsoft.com/office/2006/metadata/properties" ma:root="true" ma:fieldsID="3a838055d6fc98f733536f191ea6edd8" ns2:_="" ns3:_="">
    <xsd:import namespace="70cb6a4b-2f16-47dd-bbdf-5c5c82bcacc6"/>
    <xsd:import namespace="3a257536-574a-4220-8e97-c5e1f8360e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cb6a4b-2f16-47dd-bbdf-5c5c82bca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8ed7cba-b263-44e1-aaea-116db9091a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257536-574a-4220-8e97-c5e1f8360eb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9f701c7-acfa-4d75-a67f-ba1f21f5bcfa}" ma:internalName="TaxCatchAll" ma:showField="CatchAllData" ma:web="3a257536-574a-4220-8e97-c5e1f8360e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257536-574a-4220-8e97-c5e1f8360ebd" xsi:nil="true"/>
    <lcf76f155ced4ddcb4097134ff3c332f xmlns="70cb6a4b-2f16-47dd-bbdf-5c5c82bcacc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08450D-DF7F-43EB-ACD8-6468894011FA}"/>
</file>

<file path=customXml/itemProps2.xml><?xml version="1.0" encoding="utf-8"?>
<ds:datastoreItem xmlns:ds="http://schemas.openxmlformats.org/officeDocument/2006/customXml" ds:itemID="{C8DB3C62-858A-4A01-AFEF-21E0BB8CE26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B0009351-EDD4-484E-ACD6-D50CCB13763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{0FE77BF9-5524-427B-AACB-27B51C8C04DD}TF63aebcec-8e39-4664-940a-dd6c2f00c54d020a9832_win32-3cdd3ee32610</Template>
  <TotalTime>77</TotalTime>
  <Words>118</Words>
  <Application>Microsoft Office PowerPoint</Application>
  <PresentationFormat>Widescreen</PresentationFormat>
  <Paragraphs>39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等线</vt:lpstr>
      <vt:lpstr>Abadi</vt:lpstr>
      <vt:lpstr>Arial</vt:lpstr>
      <vt:lpstr>Calibri</vt:lpstr>
      <vt:lpstr>Posterama</vt:lpstr>
      <vt:lpstr>Posterama Text SemiBold</vt:lpstr>
      <vt:lpstr>Custom</vt:lpstr>
      <vt:lpstr>Multipurpose</vt:lpstr>
      <vt:lpstr>Agenda </vt:lpstr>
      <vt:lpstr>Eligible Sites</vt:lpstr>
      <vt:lpstr>Eligible Entities</vt:lpstr>
      <vt:lpstr>Multipurpose Grant Uses and Nuances</vt:lpstr>
      <vt:lpstr>Anticipated Upcoming Timeline</vt:lpstr>
      <vt:lpstr>Join us in Dallas! August 25-27, 2026  Thank you!</vt:lpstr>
    </vt:vector>
  </TitlesOfParts>
  <Company>US 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Lay, Marsha</dc:creator>
  <cp:lastModifiedBy>Lay, Marsha</cp:lastModifiedBy>
  <cp:revision>3</cp:revision>
  <dcterms:created xsi:type="dcterms:W3CDTF">2026-05-01T12:24:38Z</dcterms:created>
  <dcterms:modified xsi:type="dcterms:W3CDTF">2026-05-01T13:42:32Z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0x010100C4196DC1E8CC35438D03E26F86101FD9</vt:lpwstr>
  </property>
  <property fmtid="{D5CDD505-2E9C-101B-9397-08002B2CF9AE}" pid="3" name="MediaServiceImageTags">
    <vt:lpwstr/>
  </property>
  <property fmtid="{D5CDD505-2E9C-101B-9397-08002B2CF9AE}" pid="4" name="Order">
    <vt:r8>230700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