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3EEBF-589E-472F-940F-61B691B944F5}" v="43" dt="2026-05-01T16:45:48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52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owning" userId="b7e6d5d5-fba6-4e2b-9c67-0830b6039975" providerId="ADAL" clId="{E445AB8A-A31A-4239-8BFB-BD17BE616EA7}"/>
    <pc:docChg chg="undo custSel addSld delSld modSld">
      <pc:chgData name="Laura Downing" userId="b7e6d5d5-fba6-4e2b-9c67-0830b6039975" providerId="ADAL" clId="{E445AB8A-A31A-4239-8BFB-BD17BE616EA7}" dt="2026-05-01T18:30:30.211" v="1120" actId="6549"/>
      <pc:docMkLst>
        <pc:docMk/>
      </pc:docMkLst>
      <pc:sldChg chg="addSp delSp modSp mod modTransition setBg">
        <pc:chgData name="Laura Downing" userId="b7e6d5d5-fba6-4e2b-9c67-0830b6039975" providerId="ADAL" clId="{E445AB8A-A31A-4239-8BFB-BD17BE616EA7}" dt="2026-05-01T15:21:53.002" v="125"/>
        <pc:sldMkLst>
          <pc:docMk/>
          <pc:sldMk cId="797681324" sldId="256"/>
        </pc:sldMkLst>
        <pc:spChg chg="mod">
          <ac:chgData name="Laura Downing" userId="b7e6d5d5-fba6-4e2b-9c67-0830b6039975" providerId="ADAL" clId="{E445AB8A-A31A-4239-8BFB-BD17BE616EA7}" dt="2026-05-01T15:21:29.458" v="123" actId="26606"/>
          <ac:spMkLst>
            <pc:docMk/>
            <pc:sldMk cId="797681324" sldId="256"/>
            <ac:spMk id="2" creationId="{EA18AD0F-8990-6B53-6AA7-98548EC2616A}"/>
          </ac:spMkLst>
        </pc:spChg>
        <pc:spChg chg="add">
          <ac:chgData name="Laura Downing" userId="b7e6d5d5-fba6-4e2b-9c67-0830b6039975" providerId="ADAL" clId="{E445AB8A-A31A-4239-8BFB-BD17BE616EA7}" dt="2026-05-01T15:21:29.458" v="123" actId="26606"/>
          <ac:spMkLst>
            <pc:docMk/>
            <pc:sldMk cId="797681324" sldId="256"/>
            <ac:spMk id="9" creationId="{657F69E0-C4B0-4BEC-A689-4F8D877F05D4}"/>
          </ac:spMkLst>
        </pc:spChg>
        <pc:spChg chg="add">
          <ac:chgData name="Laura Downing" userId="b7e6d5d5-fba6-4e2b-9c67-0830b6039975" providerId="ADAL" clId="{E445AB8A-A31A-4239-8BFB-BD17BE616EA7}" dt="2026-05-01T15:21:29.458" v="123" actId="26606"/>
          <ac:spMkLst>
            <pc:docMk/>
            <pc:sldMk cId="797681324" sldId="256"/>
            <ac:spMk id="11" creationId="{9F6380B4-6A1C-481E-8408-B4E6C75B9B81}"/>
          </ac:spMkLst>
        </pc:spChg>
        <pc:picChg chg="add mod ord">
          <ac:chgData name="Laura Downing" userId="b7e6d5d5-fba6-4e2b-9c67-0830b6039975" providerId="ADAL" clId="{E445AB8A-A31A-4239-8BFB-BD17BE616EA7}" dt="2026-05-01T15:21:29.458" v="123" actId="26606"/>
          <ac:picMkLst>
            <pc:docMk/>
            <pc:sldMk cId="797681324" sldId="256"/>
            <ac:picMk id="4" creationId="{68A127B0-84E7-1411-D6C8-F47DBA76283C}"/>
          </ac:picMkLst>
        </pc:picChg>
        <pc:picChg chg="del">
          <ac:chgData name="Laura Downing" userId="b7e6d5d5-fba6-4e2b-9c67-0830b6039975" providerId="ADAL" clId="{E445AB8A-A31A-4239-8BFB-BD17BE616EA7}" dt="2026-05-01T15:21:19.743" v="121" actId="478"/>
          <ac:picMkLst>
            <pc:docMk/>
            <pc:sldMk cId="797681324" sldId="256"/>
            <ac:picMk id="5" creationId="{BBDAA5FE-D104-80F6-780D-C8B1FE4531A0}"/>
          </ac:picMkLst>
        </pc:picChg>
      </pc:sldChg>
      <pc:sldChg chg="addSp delSp modSp mod setClrOvrMap">
        <pc:chgData name="Laura Downing" userId="b7e6d5d5-fba6-4e2b-9c67-0830b6039975" providerId="ADAL" clId="{E445AB8A-A31A-4239-8BFB-BD17BE616EA7}" dt="2026-05-01T16:12:17.832" v="615" actId="2711"/>
        <pc:sldMkLst>
          <pc:docMk/>
          <pc:sldMk cId="12266353" sldId="257"/>
        </pc:sldMkLst>
        <pc:spChg chg="mod">
          <ac:chgData name="Laura Downing" userId="b7e6d5d5-fba6-4e2b-9c67-0830b6039975" providerId="ADAL" clId="{E445AB8A-A31A-4239-8BFB-BD17BE616EA7}" dt="2026-05-01T16:12:17.832" v="615" actId="2711"/>
          <ac:spMkLst>
            <pc:docMk/>
            <pc:sldMk cId="12266353" sldId="257"/>
            <ac:spMk id="6" creationId="{B0B3A391-2CCE-F678-3814-8764D5246213}"/>
          </ac:spMkLst>
        </pc:spChg>
        <pc:spChg chg="add del">
          <ac:chgData name="Laura Downing" userId="b7e6d5d5-fba6-4e2b-9c67-0830b6039975" providerId="ADAL" clId="{E445AB8A-A31A-4239-8BFB-BD17BE616EA7}" dt="2026-05-01T16:11:15.050" v="613" actId="26606"/>
          <ac:spMkLst>
            <pc:docMk/>
            <pc:sldMk cId="12266353" sldId="257"/>
            <ac:spMk id="11" creationId="{6B5E2835-4E47-45B3-9CFE-732FF7B05472}"/>
          </ac:spMkLst>
        </pc:spChg>
        <pc:spChg chg="add del">
          <ac:chgData name="Laura Downing" userId="b7e6d5d5-fba6-4e2b-9c67-0830b6039975" providerId="ADAL" clId="{E445AB8A-A31A-4239-8BFB-BD17BE616EA7}" dt="2026-05-01T16:11:15.050" v="613" actId="26606"/>
          <ac:spMkLst>
            <pc:docMk/>
            <pc:sldMk cId="12266353" sldId="257"/>
            <ac:spMk id="13" creationId="{5B45AD5D-AA52-4F7B-9362-576A39AD9E09}"/>
          </ac:spMkLst>
        </pc:spChg>
        <pc:spChg chg="add del">
          <ac:chgData name="Laura Downing" userId="b7e6d5d5-fba6-4e2b-9c67-0830b6039975" providerId="ADAL" clId="{E445AB8A-A31A-4239-8BFB-BD17BE616EA7}" dt="2026-05-01T16:11:15.050" v="613" actId="26606"/>
          <ac:spMkLst>
            <pc:docMk/>
            <pc:sldMk cId="12266353" sldId="257"/>
            <ac:spMk id="17" creationId="{55D4142C-5077-457F-A6AD-3FECFDB39685}"/>
          </ac:spMkLst>
        </pc:spChg>
        <pc:spChg chg="add del">
          <ac:chgData name="Laura Downing" userId="b7e6d5d5-fba6-4e2b-9c67-0830b6039975" providerId="ADAL" clId="{E445AB8A-A31A-4239-8BFB-BD17BE616EA7}" dt="2026-05-01T16:11:15.050" v="613" actId="26606"/>
          <ac:spMkLst>
            <pc:docMk/>
            <pc:sldMk cId="12266353" sldId="257"/>
            <ac:spMk id="18" creationId="{AEDD7960-4866-4399-BEF6-DD1431AB4E34}"/>
          </ac:spMkLst>
        </pc:spChg>
        <pc:spChg chg="add del">
          <ac:chgData name="Laura Downing" userId="b7e6d5d5-fba6-4e2b-9c67-0830b6039975" providerId="ADAL" clId="{E445AB8A-A31A-4239-8BFB-BD17BE616EA7}" dt="2026-05-01T16:11:15.050" v="613" actId="26606"/>
          <ac:spMkLst>
            <pc:docMk/>
            <pc:sldMk cId="12266353" sldId="257"/>
            <ac:spMk id="19" creationId="{7A5F0580-5EE9-419F-96EE-B6529EF6E7D0}"/>
          </ac:spMkLst>
        </pc:spChg>
        <pc:spChg chg="add del">
          <ac:chgData name="Laura Downing" userId="b7e6d5d5-fba6-4e2b-9c67-0830b6039975" providerId="ADAL" clId="{E445AB8A-A31A-4239-8BFB-BD17BE616EA7}" dt="2026-05-01T16:11:15.030" v="612" actId="26606"/>
          <ac:spMkLst>
            <pc:docMk/>
            <pc:sldMk cId="12266353" sldId="257"/>
            <ac:spMk id="24" creationId="{FA511026-8542-4AC0-9F06-134A70850B60}"/>
          </ac:spMkLst>
        </pc:spChg>
        <pc:spChg chg="add">
          <ac:chgData name="Laura Downing" userId="b7e6d5d5-fba6-4e2b-9c67-0830b6039975" providerId="ADAL" clId="{E445AB8A-A31A-4239-8BFB-BD17BE616EA7}" dt="2026-05-01T16:11:15.050" v="613" actId="26606"/>
          <ac:spMkLst>
            <pc:docMk/>
            <pc:sldMk cId="12266353" sldId="257"/>
            <ac:spMk id="29" creationId="{B95B9BA8-1D69-4796-85F5-B6D0BD52354B}"/>
          </ac:spMkLst>
        </pc:spChg>
        <pc:picChg chg="add mod">
          <ac:chgData name="Laura Downing" userId="b7e6d5d5-fba6-4e2b-9c67-0830b6039975" providerId="ADAL" clId="{E445AB8A-A31A-4239-8BFB-BD17BE616EA7}" dt="2026-05-01T16:10:23.296" v="608"/>
          <ac:picMkLst>
            <pc:docMk/>
            <pc:sldMk cId="12266353" sldId="257"/>
            <ac:picMk id="2" creationId="{FF7BF691-66A0-F38D-5F95-505F491CB4CF}"/>
          </ac:picMkLst>
        </pc:picChg>
        <pc:picChg chg="add mod ord">
          <ac:chgData name="Laura Downing" userId="b7e6d5d5-fba6-4e2b-9c67-0830b6039975" providerId="ADAL" clId="{E445AB8A-A31A-4239-8BFB-BD17BE616EA7}" dt="2026-05-01T16:11:15.050" v="613" actId="26606"/>
          <ac:picMkLst>
            <pc:docMk/>
            <pc:sldMk cId="12266353" sldId="257"/>
            <ac:picMk id="3" creationId="{E6A76276-6858-DD10-C50B-52F8588479E3}"/>
          </ac:picMkLst>
        </pc:picChg>
        <pc:picChg chg="add mod">
          <ac:chgData name="Laura Downing" userId="b7e6d5d5-fba6-4e2b-9c67-0830b6039975" providerId="ADAL" clId="{E445AB8A-A31A-4239-8BFB-BD17BE616EA7}" dt="2026-05-01T16:11:15.050" v="613" actId="26606"/>
          <ac:picMkLst>
            <pc:docMk/>
            <pc:sldMk cId="12266353" sldId="257"/>
            <ac:picMk id="4" creationId="{ECD7A3C8-0E89-338B-450A-89FB42520B6C}"/>
          </ac:picMkLst>
        </pc:picChg>
        <pc:picChg chg="mod ord">
          <ac:chgData name="Laura Downing" userId="b7e6d5d5-fba6-4e2b-9c67-0830b6039975" providerId="ADAL" clId="{E445AB8A-A31A-4239-8BFB-BD17BE616EA7}" dt="2026-05-01T16:11:15.050" v="613" actId="26606"/>
          <ac:picMkLst>
            <pc:docMk/>
            <pc:sldMk cId="12266353" sldId="257"/>
            <ac:picMk id="5" creationId="{E394674D-A607-3AC3-3D40-EAFD3FD2D85F}"/>
          </ac:picMkLst>
        </pc:picChg>
      </pc:sldChg>
      <pc:sldChg chg="modSp mod">
        <pc:chgData name="Laura Downing" userId="b7e6d5d5-fba6-4e2b-9c67-0830b6039975" providerId="ADAL" clId="{E445AB8A-A31A-4239-8BFB-BD17BE616EA7}" dt="2026-05-01T18:30:30.211" v="1120" actId="6549"/>
        <pc:sldMkLst>
          <pc:docMk/>
          <pc:sldMk cId="3850713445" sldId="258"/>
        </pc:sldMkLst>
        <pc:spChg chg="mod">
          <ac:chgData name="Laura Downing" userId="b7e6d5d5-fba6-4e2b-9c67-0830b6039975" providerId="ADAL" clId="{E445AB8A-A31A-4239-8BFB-BD17BE616EA7}" dt="2026-05-01T18:30:30.211" v="1120" actId="6549"/>
          <ac:spMkLst>
            <pc:docMk/>
            <pc:sldMk cId="3850713445" sldId="258"/>
            <ac:spMk id="9" creationId="{FAAE4567-A887-279C-C6F5-791F88ED5D91}"/>
          </ac:spMkLst>
        </pc:spChg>
      </pc:sldChg>
      <pc:sldChg chg="addSp delSp modSp mod modTransition setBg">
        <pc:chgData name="Laura Downing" userId="b7e6d5d5-fba6-4e2b-9c67-0830b6039975" providerId="ADAL" clId="{E445AB8A-A31A-4239-8BFB-BD17BE616EA7}" dt="2026-05-01T15:41:44.116" v="280" actId="6549"/>
        <pc:sldMkLst>
          <pc:docMk/>
          <pc:sldMk cId="2614591176" sldId="259"/>
        </pc:sldMkLst>
        <pc:spChg chg="add mod">
          <ac:chgData name="Laura Downing" userId="b7e6d5d5-fba6-4e2b-9c67-0830b6039975" providerId="ADAL" clId="{E445AB8A-A31A-4239-8BFB-BD17BE616EA7}" dt="2026-05-01T15:41:44.116" v="280" actId="6549"/>
          <ac:spMkLst>
            <pc:docMk/>
            <pc:sldMk cId="2614591176" sldId="259"/>
            <ac:spMk id="3" creationId="{7577186B-A94C-65BA-1278-0A97A83C1A3D}"/>
          </ac:spMkLst>
        </pc:spChg>
        <pc:spChg chg="add del">
          <ac:chgData name="Laura Downing" userId="b7e6d5d5-fba6-4e2b-9c67-0830b6039975" providerId="ADAL" clId="{E445AB8A-A31A-4239-8BFB-BD17BE616EA7}" dt="2026-05-01T15:41:20.288" v="263" actId="26606"/>
          <ac:spMkLst>
            <pc:docMk/>
            <pc:sldMk cId="2614591176" sldId="259"/>
            <ac:spMk id="8" creationId="{F13C74B1-5B17-4795-BED0-7140497B445A}"/>
          </ac:spMkLst>
        </pc:spChg>
        <pc:spChg chg="add del">
          <ac:chgData name="Laura Downing" userId="b7e6d5d5-fba6-4e2b-9c67-0830b6039975" providerId="ADAL" clId="{E445AB8A-A31A-4239-8BFB-BD17BE616EA7}" dt="2026-05-01T15:41:20.288" v="263" actId="26606"/>
          <ac:spMkLst>
            <pc:docMk/>
            <pc:sldMk cId="2614591176" sldId="259"/>
            <ac:spMk id="10" creationId="{D4974D33-8DC5-464E-8C6D-BE58F0669C17}"/>
          </ac:spMkLst>
        </pc:spChg>
        <pc:spChg chg="add">
          <ac:chgData name="Laura Downing" userId="b7e6d5d5-fba6-4e2b-9c67-0830b6039975" providerId="ADAL" clId="{E445AB8A-A31A-4239-8BFB-BD17BE616EA7}" dt="2026-05-01T15:41:20.288" v="263" actId="26606"/>
          <ac:spMkLst>
            <pc:docMk/>
            <pc:sldMk cId="2614591176" sldId="259"/>
            <ac:spMk id="15" creationId="{F94AA2BD-2E3F-4B1D-8127-5744B8115311}"/>
          </ac:spMkLst>
        </pc:spChg>
        <pc:spChg chg="add">
          <ac:chgData name="Laura Downing" userId="b7e6d5d5-fba6-4e2b-9c67-0830b6039975" providerId="ADAL" clId="{E445AB8A-A31A-4239-8BFB-BD17BE616EA7}" dt="2026-05-01T15:41:20.288" v="263" actId="26606"/>
          <ac:spMkLst>
            <pc:docMk/>
            <pc:sldMk cId="2614591176" sldId="259"/>
            <ac:spMk id="17" creationId="{4BD02261-2DC8-4AA8-9E16-7751AE892445}"/>
          </ac:spMkLst>
        </pc:spChg>
        <pc:spChg chg="add">
          <ac:chgData name="Laura Downing" userId="b7e6d5d5-fba6-4e2b-9c67-0830b6039975" providerId="ADAL" clId="{E445AB8A-A31A-4239-8BFB-BD17BE616EA7}" dt="2026-05-01T15:41:20.288" v="263" actId="26606"/>
          <ac:spMkLst>
            <pc:docMk/>
            <pc:sldMk cId="2614591176" sldId="259"/>
            <ac:spMk id="19" creationId="{3D752CF2-2291-40B5-B462-C17B174C10BC}"/>
          </ac:spMkLst>
        </pc:spChg>
        <pc:picChg chg="add mod ord">
          <ac:chgData name="Laura Downing" userId="b7e6d5d5-fba6-4e2b-9c67-0830b6039975" providerId="ADAL" clId="{E445AB8A-A31A-4239-8BFB-BD17BE616EA7}" dt="2026-05-01T15:41:20.288" v="263" actId="26606"/>
          <ac:picMkLst>
            <pc:docMk/>
            <pc:sldMk cId="2614591176" sldId="259"/>
            <ac:picMk id="2" creationId="{7C9CA7F4-BFB0-A994-F052-55F3FE2E2E4B}"/>
          </ac:picMkLst>
        </pc:picChg>
      </pc:sldChg>
      <pc:sldChg chg="addSp delSp modSp new mod modTransition setBg modAnim">
        <pc:chgData name="Laura Downing" userId="b7e6d5d5-fba6-4e2b-9c67-0830b6039975" providerId="ADAL" clId="{E445AB8A-A31A-4239-8BFB-BD17BE616EA7}" dt="2026-05-01T16:09:01.649" v="607"/>
        <pc:sldMkLst>
          <pc:docMk/>
          <pc:sldMk cId="3008007458" sldId="260"/>
        </pc:sldMkLst>
        <pc:spChg chg="add mod">
          <ac:chgData name="Laura Downing" userId="b7e6d5d5-fba6-4e2b-9c67-0830b6039975" providerId="ADAL" clId="{E445AB8A-A31A-4239-8BFB-BD17BE616EA7}" dt="2026-05-01T16:05:18.833" v="594" actId="27636"/>
          <ac:spMkLst>
            <pc:docMk/>
            <pc:sldMk cId="3008007458" sldId="260"/>
            <ac:spMk id="3" creationId="{15359E7C-1133-2E91-209B-451DE639EF9C}"/>
          </ac:spMkLst>
        </pc:spChg>
        <pc:spChg chg="add mod">
          <ac:chgData name="Laura Downing" userId="b7e6d5d5-fba6-4e2b-9c67-0830b6039975" providerId="ADAL" clId="{E445AB8A-A31A-4239-8BFB-BD17BE616EA7}" dt="2026-05-01T16:06:08.475" v="601" actId="1076"/>
          <ac:spMkLst>
            <pc:docMk/>
            <pc:sldMk cId="3008007458" sldId="260"/>
            <ac:spMk id="5" creationId="{F3664A5B-228C-A0BB-06A2-EC6A74B0CDED}"/>
          </ac:spMkLst>
        </pc:spChg>
        <pc:spChg chg="add del">
          <ac:chgData name="Laura Downing" userId="b7e6d5d5-fba6-4e2b-9c67-0830b6039975" providerId="ADAL" clId="{E445AB8A-A31A-4239-8BFB-BD17BE616EA7}" dt="2026-05-01T15:53:47.047" v="566" actId="26606"/>
          <ac:spMkLst>
            <pc:docMk/>
            <pc:sldMk cId="3008007458" sldId="260"/>
            <ac:spMk id="8" creationId="{B1595A09-E336-4D1B-9B3A-06A2287A54E2}"/>
          </ac:spMkLst>
        </pc:spChg>
        <pc:spChg chg="add del">
          <ac:chgData name="Laura Downing" userId="b7e6d5d5-fba6-4e2b-9c67-0830b6039975" providerId="ADAL" clId="{E445AB8A-A31A-4239-8BFB-BD17BE616EA7}" dt="2026-05-01T15:53:47.047" v="566" actId="26606"/>
          <ac:spMkLst>
            <pc:docMk/>
            <pc:sldMk cId="3008007458" sldId="260"/>
            <ac:spMk id="10" creationId="{3540989C-C7B8-473B-BF87-6F2DA6A90006}"/>
          </ac:spMkLst>
        </pc:spChg>
        <pc:spChg chg="add del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15" creationId="{D1A4588A-55D5-49B8-BE41-54ACDCFF2C17}"/>
          </ac:spMkLst>
        </pc:spChg>
        <pc:spChg chg="add del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17" creationId="{F97E7EA2-EDCD-47E9-81BC-415C606D1B58}"/>
          </ac:spMkLst>
        </pc:spChg>
        <pc:spChg chg="add del">
          <ac:chgData name="Laura Downing" userId="b7e6d5d5-fba6-4e2b-9c67-0830b6039975" providerId="ADAL" clId="{E445AB8A-A31A-4239-8BFB-BD17BE616EA7}" dt="2026-05-01T16:03:57.236" v="582" actId="26606"/>
          <ac:spMkLst>
            <pc:docMk/>
            <pc:sldMk cId="3008007458" sldId="260"/>
            <ac:spMk id="22" creationId="{CEF6118E-44FB-4509-B4D9-129052E4C6EE}"/>
          </ac:spMkLst>
        </pc:spChg>
        <pc:spChg chg="add del">
          <ac:chgData name="Laura Downing" userId="b7e6d5d5-fba6-4e2b-9c67-0830b6039975" providerId="ADAL" clId="{E445AB8A-A31A-4239-8BFB-BD17BE616EA7}" dt="2026-05-01T16:04:32.369" v="584" actId="26606"/>
          <ac:spMkLst>
            <pc:docMk/>
            <pc:sldMk cId="3008007458" sldId="260"/>
            <ac:spMk id="25" creationId="{E8A8EAB8-D2FF-444D-B34B-7D32F106AD0E}"/>
          </ac:spMkLst>
        </pc:spChg>
        <pc:spChg chg="add del">
          <ac:chgData name="Laura Downing" userId="b7e6d5d5-fba6-4e2b-9c67-0830b6039975" providerId="ADAL" clId="{E445AB8A-A31A-4239-8BFB-BD17BE616EA7}" dt="2026-05-01T16:04:40.637" v="586" actId="26606"/>
          <ac:spMkLst>
            <pc:docMk/>
            <pc:sldMk cId="3008007458" sldId="260"/>
            <ac:spMk id="30" creationId="{F4F2FC05-7D27-410F-BDA9-ADF4831368C7}"/>
          </ac:spMkLst>
        </pc:spChg>
        <pc:spChg chg="add del">
          <ac:chgData name="Laura Downing" userId="b7e6d5d5-fba6-4e2b-9c67-0830b6039975" providerId="ADAL" clId="{E445AB8A-A31A-4239-8BFB-BD17BE616EA7}" dt="2026-05-01T16:04:40.637" v="586" actId="26606"/>
          <ac:spMkLst>
            <pc:docMk/>
            <pc:sldMk cId="3008007458" sldId="260"/>
            <ac:spMk id="31" creationId="{9080D120-BD54-46E1-BA37-82F5E8089E90}"/>
          </ac:spMkLst>
        </pc:spChg>
        <pc:spChg chg="add del">
          <ac:chgData name="Laura Downing" userId="b7e6d5d5-fba6-4e2b-9c67-0830b6039975" providerId="ADAL" clId="{E445AB8A-A31A-4239-8BFB-BD17BE616EA7}" dt="2026-05-01T16:04:40.637" v="586" actId="26606"/>
          <ac:spMkLst>
            <pc:docMk/>
            <pc:sldMk cId="3008007458" sldId="260"/>
            <ac:spMk id="32" creationId="{81D83946-74FA-498A-AC80-9926F041B5C5}"/>
          </ac:spMkLst>
        </pc:spChg>
        <pc:spChg chg="add del">
          <ac:chgData name="Laura Downing" userId="b7e6d5d5-fba6-4e2b-9c67-0830b6039975" providerId="ADAL" clId="{E445AB8A-A31A-4239-8BFB-BD17BE616EA7}" dt="2026-05-01T16:04:40.637" v="586" actId="26606"/>
          <ac:spMkLst>
            <pc:docMk/>
            <pc:sldMk cId="3008007458" sldId="260"/>
            <ac:spMk id="33" creationId="{5060D983-8B52-443A-8183-2A1DE05618B5}"/>
          </ac:spMkLst>
        </pc:spChg>
        <pc:spChg chg="add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35" creationId="{231BF440-39FA-4087-84CC-2EEC0BBDAF29}"/>
          </ac:spMkLst>
        </pc:spChg>
        <pc:spChg chg="add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36" creationId="{F04E4CBA-303B-48BD-8451-C2701CB0EEBF}"/>
          </ac:spMkLst>
        </pc:spChg>
        <pc:spChg chg="add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37" creationId="{F6CA58B3-AFCC-4A40-9882-50D5080879B0}"/>
          </ac:spMkLst>
        </pc:spChg>
        <pc:spChg chg="add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38" creationId="{75C56826-D4E5-42ED-8529-079651CB3005}"/>
          </ac:spMkLst>
        </pc:spChg>
        <pc:spChg chg="add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39" creationId="{82095FCE-EF05-4443-B97A-85DEE3A5CA17}"/>
          </ac:spMkLst>
        </pc:spChg>
        <pc:spChg chg="add">
          <ac:chgData name="Laura Downing" userId="b7e6d5d5-fba6-4e2b-9c67-0830b6039975" providerId="ADAL" clId="{E445AB8A-A31A-4239-8BFB-BD17BE616EA7}" dt="2026-05-01T16:04:40.653" v="587" actId="26606"/>
          <ac:spMkLst>
            <pc:docMk/>
            <pc:sldMk cId="3008007458" sldId="260"/>
            <ac:spMk id="40" creationId="{CA00AE6B-AA30-4CF8-BA6F-339B780AD76C}"/>
          </ac:spMkLst>
        </pc:spChg>
        <pc:picChg chg="add mod ord">
          <ac:chgData name="Laura Downing" userId="b7e6d5d5-fba6-4e2b-9c67-0830b6039975" providerId="ADAL" clId="{E445AB8A-A31A-4239-8BFB-BD17BE616EA7}" dt="2026-05-01T16:04:40.637" v="586" actId="26606"/>
          <ac:picMkLst>
            <pc:docMk/>
            <pc:sldMk cId="3008007458" sldId="260"/>
            <ac:picMk id="2" creationId="{E5DBAA3D-2D3F-AB0F-12E1-36123C594969}"/>
          </ac:picMkLst>
        </pc:picChg>
        <pc:picChg chg="add mod ord">
          <ac:chgData name="Laura Downing" userId="b7e6d5d5-fba6-4e2b-9c67-0830b6039975" providerId="ADAL" clId="{E445AB8A-A31A-4239-8BFB-BD17BE616EA7}" dt="2026-05-01T16:04:40.653" v="587" actId="26606"/>
          <ac:picMkLst>
            <pc:docMk/>
            <pc:sldMk cId="3008007458" sldId="260"/>
            <ac:picMk id="4" creationId="{E0E2918A-9239-53A8-1954-3BE490B39CE7}"/>
          </ac:picMkLst>
        </pc:picChg>
        <pc:cxnChg chg="add del">
          <ac:chgData name="Laura Downing" userId="b7e6d5d5-fba6-4e2b-9c67-0830b6039975" providerId="ADAL" clId="{E445AB8A-A31A-4239-8BFB-BD17BE616EA7}" dt="2026-05-01T16:04:32.369" v="584" actId="26606"/>
          <ac:cxnSpMkLst>
            <pc:docMk/>
            <pc:sldMk cId="3008007458" sldId="260"/>
            <ac:cxnSpMk id="24" creationId="{EEA38897-7BA3-4408-8083-3235339C4A60}"/>
          </ac:cxnSpMkLst>
        </pc:cxnChg>
        <pc:cxnChg chg="add del">
          <ac:chgData name="Laura Downing" userId="b7e6d5d5-fba6-4e2b-9c67-0830b6039975" providerId="ADAL" clId="{E445AB8A-A31A-4239-8BFB-BD17BE616EA7}" dt="2026-05-01T16:04:32.369" v="584" actId="26606"/>
          <ac:cxnSpMkLst>
            <pc:docMk/>
            <pc:sldMk cId="3008007458" sldId="260"/>
            <ac:cxnSpMk id="26" creationId="{CA240C79-242E-4918-9F28-B101847D1CC6}"/>
          </ac:cxnSpMkLst>
        </pc:cxnChg>
        <pc:cxnChg chg="add del">
          <ac:chgData name="Laura Downing" userId="b7e6d5d5-fba6-4e2b-9c67-0830b6039975" providerId="ADAL" clId="{E445AB8A-A31A-4239-8BFB-BD17BE616EA7}" dt="2026-05-01T16:04:32.369" v="584" actId="26606"/>
          <ac:cxnSpMkLst>
            <pc:docMk/>
            <pc:sldMk cId="3008007458" sldId="260"/>
            <ac:cxnSpMk id="28" creationId="{F11AD06B-AB20-4097-8606-5DA00DBACE88}"/>
          </ac:cxnSpMkLst>
        </pc:cxnChg>
      </pc:sldChg>
      <pc:sldChg chg="addSp delSp modSp new mod modTransition setBg setClrOvrMap">
        <pc:chgData name="Laura Downing" userId="b7e6d5d5-fba6-4e2b-9c67-0830b6039975" providerId="ADAL" clId="{E445AB8A-A31A-4239-8BFB-BD17BE616EA7}" dt="2026-05-01T18:29:06.920" v="1071" actId="20577"/>
        <pc:sldMkLst>
          <pc:docMk/>
          <pc:sldMk cId="88763676" sldId="261"/>
        </pc:sldMkLst>
        <pc:spChg chg="add mod ord">
          <ac:chgData name="Laura Downing" userId="b7e6d5d5-fba6-4e2b-9c67-0830b6039975" providerId="ADAL" clId="{E445AB8A-A31A-4239-8BFB-BD17BE616EA7}" dt="2026-05-01T16:46:38.034" v="1032" actId="26606"/>
          <ac:spMkLst>
            <pc:docMk/>
            <pc:sldMk cId="88763676" sldId="261"/>
            <ac:spMk id="8" creationId="{ACCFA0F4-ED36-19CC-B2D1-572CF4D87670}"/>
          </ac:spMkLst>
        </pc:spChg>
        <pc:spChg chg="add mod ord">
          <ac:chgData name="Laura Downing" userId="b7e6d5d5-fba6-4e2b-9c67-0830b6039975" providerId="ADAL" clId="{E445AB8A-A31A-4239-8BFB-BD17BE616EA7}" dt="2026-05-01T18:29:06.920" v="1071" actId="20577"/>
          <ac:spMkLst>
            <pc:docMk/>
            <pc:sldMk cId="88763676" sldId="261"/>
            <ac:spMk id="9" creationId="{F6E69203-33C8-2143-F1E5-1EEF452D0683}"/>
          </ac:spMkLst>
        </pc:spChg>
        <pc:spChg chg="add del">
          <ac:chgData name="Laura Downing" userId="b7e6d5d5-fba6-4e2b-9c67-0830b6039975" providerId="ADAL" clId="{E445AB8A-A31A-4239-8BFB-BD17BE616EA7}" dt="2026-05-01T16:36:34.474" v="810" actId="26606"/>
          <ac:spMkLst>
            <pc:docMk/>
            <pc:sldMk cId="88763676" sldId="261"/>
            <ac:spMk id="13" creationId="{2172A0AC-3DCE-4672-BCAF-28FEF91F6020}"/>
          </ac:spMkLst>
        </pc:spChg>
        <pc:spChg chg="add del">
          <ac:chgData name="Laura Downing" userId="b7e6d5d5-fba6-4e2b-9c67-0830b6039975" providerId="ADAL" clId="{E445AB8A-A31A-4239-8BFB-BD17BE616EA7}" dt="2026-05-01T16:36:34.474" v="810" actId="26606"/>
          <ac:spMkLst>
            <pc:docMk/>
            <pc:sldMk cId="88763676" sldId="261"/>
            <ac:spMk id="15" creationId="{AE6F1C77-EDC9-4C5F-8C1C-62DD46BDA3C3}"/>
          </ac:spMkLst>
        </pc:spChg>
        <pc:spChg chg="add del">
          <ac:chgData name="Laura Downing" userId="b7e6d5d5-fba6-4e2b-9c67-0830b6039975" providerId="ADAL" clId="{E445AB8A-A31A-4239-8BFB-BD17BE616EA7}" dt="2026-05-01T16:36:24.142" v="807" actId="26606"/>
          <ac:spMkLst>
            <pc:docMk/>
            <pc:sldMk cId="88763676" sldId="261"/>
            <ac:spMk id="20" creationId="{489B7BFD-8F45-4093-AD9C-91B15B0503D9}"/>
          </ac:spMkLst>
        </pc:spChg>
        <pc:spChg chg="add del">
          <ac:chgData name="Laura Downing" userId="b7e6d5d5-fba6-4e2b-9c67-0830b6039975" providerId="ADAL" clId="{E445AB8A-A31A-4239-8BFB-BD17BE616EA7}" dt="2026-05-01T16:37:16.501" v="814" actId="26606"/>
          <ac:spMkLst>
            <pc:docMk/>
            <pc:sldMk cId="88763676" sldId="261"/>
            <ac:spMk id="24" creationId="{22BBC5A3-5C8C-4FB9-AEFF-8778D2C98D29}"/>
          </ac:spMkLst>
        </pc:spChg>
        <pc:spChg chg="add del">
          <ac:chgData name="Laura Downing" userId="b7e6d5d5-fba6-4e2b-9c67-0830b6039975" providerId="ADAL" clId="{E445AB8A-A31A-4239-8BFB-BD17BE616EA7}" dt="2026-05-01T16:36:24.142" v="807" actId="26606"/>
          <ac:spMkLst>
            <pc:docMk/>
            <pc:sldMk cId="88763676" sldId="261"/>
            <ac:spMk id="26" creationId="{94710CDC-1CF9-466E-A5F7-E5972574783F}"/>
          </ac:spMkLst>
        </pc:spChg>
        <pc:spChg chg="add del">
          <ac:chgData name="Laura Downing" userId="b7e6d5d5-fba6-4e2b-9c67-0830b6039975" providerId="ADAL" clId="{E445AB8A-A31A-4239-8BFB-BD17BE616EA7}" dt="2026-05-01T16:36:24.142" v="807" actId="26606"/>
          <ac:spMkLst>
            <pc:docMk/>
            <pc:sldMk cId="88763676" sldId="261"/>
            <ac:spMk id="28" creationId="{A229B448-3192-4233-B2C9-F97312F0ABDB}"/>
          </ac:spMkLst>
        </pc:spChg>
        <pc:spChg chg="add del">
          <ac:chgData name="Laura Downing" userId="b7e6d5d5-fba6-4e2b-9c67-0830b6039975" providerId="ADAL" clId="{E445AB8A-A31A-4239-8BFB-BD17BE616EA7}" dt="2026-05-01T16:36:34.411" v="809" actId="26606"/>
          <ac:spMkLst>
            <pc:docMk/>
            <pc:sldMk cId="88763676" sldId="261"/>
            <ac:spMk id="201" creationId="{BA175A65-42BE-4FDF-8AD0-5AC1CB946EAB}"/>
          </ac:spMkLst>
        </pc:spChg>
        <pc:spChg chg="add del">
          <ac:chgData name="Laura Downing" userId="b7e6d5d5-fba6-4e2b-9c67-0830b6039975" providerId="ADAL" clId="{E445AB8A-A31A-4239-8BFB-BD17BE616EA7}" dt="2026-05-01T16:37:16.501" v="814" actId="26606"/>
          <ac:spMkLst>
            <pc:docMk/>
            <pc:sldMk cId="88763676" sldId="261"/>
            <ac:spMk id="203" creationId="{D48D9584-D2FD-48CE-9E17-4E250B743B5F}"/>
          </ac:spMkLst>
        </pc:spChg>
        <pc:spChg chg="add del">
          <ac:chgData name="Laura Downing" userId="b7e6d5d5-fba6-4e2b-9c67-0830b6039975" providerId="ADAL" clId="{E445AB8A-A31A-4239-8BFB-BD17BE616EA7}" dt="2026-05-01T16:37:16.501" v="814" actId="26606"/>
          <ac:spMkLst>
            <pc:docMk/>
            <pc:sldMk cId="88763676" sldId="261"/>
            <ac:spMk id="204" creationId="{CA17DEF4-6C5D-41C6-8D93-5C7CFD7ADA5E}"/>
          </ac:spMkLst>
        </pc:spChg>
        <pc:spChg chg="add del">
          <ac:chgData name="Laura Downing" userId="b7e6d5d5-fba6-4e2b-9c67-0830b6039975" providerId="ADAL" clId="{E445AB8A-A31A-4239-8BFB-BD17BE616EA7}" dt="2026-05-01T16:37:16.501" v="814" actId="26606"/>
          <ac:spMkLst>
            <pc:docMk/>
            <pc:sldMk cId="88763676" sldId="261"/>
            <ac:spMk id="205" creationId="{3BB917E8-D696-4787-96D6-521A9C42F9A5}"/>
          </ac:spMkLst>
        </pc:spChg>
        <pc:spChg chg="add del">
          <ac:chgData name="Laura Downing" userId="b7e6d5d5-fba6-4e2b-9c67-0830b6039975" providerId="ADAL" clId="{E445AB8A-A31A-4239-8BFB-BD17BE616EA7}" dt="2026-05-01T16:37:16.501" v="814" actId="26606"/>
          <ac:spMkLst>
            <pc:docMk/>
            <pc:sldMk cId="88763676" sldId="261"/>
            <ac:spMk id="206" creationId="{39F4C545-E278-42ED-9B78-2EBA464444A3}"/>
          </ac:spMkLst>
        </pc:spChg>
        <pc:spChg chg="add del">
          <ac:chgData name="Laura Downing" userId="b7e6d5d5-fba6-4e2b-9c67-0830b6039975" providerId="ADAL" clId="{E445AB8A-A31A-4239-8BFB-BD17BE616EA7}" dt="2026-05-01T16:38:23.147" v="818" actId="26606"/>
          <ac:spMkLst>
            <pc:docMk/>
            <pc:sldMk cId="88763676" sldId="261"/>
            <ac:spMk id="211" creationId="{602E5CEE-91F4-469A-8DB0-B083D4E6D3C8}"/>
          </ac:spMkLst>
        </pc:spChg>
        <pc:spChg chg="add del">
          <ac:chgData name="Laura Downing" userId="b7e6d5d5-fba6-4e2b-9c67-0830b6039975" providerId="ADAL" clId="{E445AB8A-A31A-4239-8BFB-BD17BE616EA7}" dt="2026-05-01T16:38:23.147" v="818" actId="26606"/>
          <ac:spMkLst>
            <pc:docMk/>
            <pc:sldMk cId="88763676" sldId="261"/>
            <ac:spMk id="213" creationId="{E2AC6510-3E38-4777-B5FF-489AB2AFC8EE}"/>
          </ac:spMkLst>
        </pc:spChg>
        <pc:spChg chg="add del">
          <ac:chgData name="Laura Downing" userId="b7e6d5d5-fba6-4e2b-9c67-0830b6039975" providerId="ADAL" clId="{E445AB8A-A31A-4239-8BFB-BD17BE616EA7}" dt="2026-05-01T16:38:23.147" v="818" actId="26606"/>
          <ac:spMkLst>
            <pc:docMk/>
            <pc:sldMk cId="88763676" sldId="261"/>
            <ac:spMk id="215" creationId="{01E4E464-521F-49A9-8D9D-6F6979C45401}"/>
          </ac:spMkLst>
        </pc:spChg>
        <pc:spChg chg="add del">
          <ac:chgData name="Laura Downing" userId="b7e6d5d5-fba6-4e2b-9c67-0830b6039975" providerId="ADAL" clId="{E445AB8A-A31A-4239-8BFB-BD17BE616EA7}" dt="2026-05-01T16:38:23.147" v="818" actId="26606"/>
          <ac:spMkLst>
            <pc:docMk/>
            <pc:sldMk cId="88763676" sldId="261"/>
            <ac:spMk id="217" creationId="{D1CD565B-6ECC-4F9F-9651-D9B02A7EB29D}"/>
          </ac:spMkLst>
        </pc:spChg>
        <pc:spChg chg="del">
          <ac:chgData name="Laura Downing" userId="b7e6d5d5-fba6-4e2b-9c67-0830b6039975" providerId="ADAL" clId="{E445AB8A-A31A-4239-8BFB-BD17BE616EA7}" dt="2026-05-01T16:38:23.147" v="818" actId="26606"/>
          <ac:spMkLst>
            <pc:docMk/>
            <pc:sldMk cId="88763676" sldId="261"/>
            <ac:spMk id="219" creationId="{E52DEE4C-2D60-4B27-8ABB-1D595DF08E42}"/>
          </ac:spMkLst>
        </pc:spChg>
        <pc:spChg chg="add del">
          <ac:chgData name="Laura Downing" userId="b7e6d5d5-fba6-4e2b-9c67-0830b6039975" providerId="ADAL" clId="{E445AB8A-A31A-4239-8BFB-BD17BE616EA7}" dt="2026-05-01T16:41:39.726" v="825" actId="26606"/>
          <ac:spMkLst>
            <pc:docMk/>
            <pc:sldMk cId="88763676" sldId="261"/>
            <ac:spMk id="224" creationId="{8E8E9D3F-8FFC-44B7-BFB9-B2888CCB5A83}"/>
          </ac:spMkLst>
        </pc:spChg>
        <pc:spChg chg="add del">
          <ac:chgData name="Laura Downing" userId="b7e6d5d5-fba6-4e2b-9c67-0830b6039975" providerId="ADAL" clId="{E445AB8A-A31A-4239-8BFB-BD17BE616EA7}" dt="2026-05-01T16:41:39.726" v="825" actId="26606"/>
          <ac:spMkLst>
            <pc:docMk/>
            <pc:sldMk cId="88763676" sldId="261"/>
            <ac:spMk id="226" creationId="{96A4C419-5959-41E1-8F5D-4385DE6B3CE4}"/>
          </ac:spMkLst>
        </pc:spChg>
        <pc:spChg chg="add del">
          <ac:chgData name="Laura Downing" userId="b7e6d5d5-fba6-4e2b-9c67-0830b6039975" providerId="ADAL" clId="{E445AB8A-A31A-4239-8BFB-BD17BE616EA7}" dt="2026-05-01T16:41:39.726" v="825" actId="26606"/>
          <ac:spMkLst>
            <pc:docMk/>
            <pc:sldMk cId="88763676" sldId="261"/>
            <ac:spMk id="228" creationId="{DF923961-7523-4DA3-A6B8-16492042BC39}"/>
          </ac:spMkLst>
        </pc:spChg>
        <pc:spChg chg="add del">
          <ac:chgData name="Laura Downing" userId="b7e6d5d5-fba6-4e2b-9c67-0830b6039975" providerId="ADAL" clId="{E445AB8A-A31A-4239-8BFB-BD17BE616EA7}" dt="2026-05-01T16:42:29.700" v="828" actId="26606"/>
          <ac:spMkLst>
            <pc:docMk/>
            <pc:sldMk cId="88763676" sldId="261"/>
            <ac:spMk id="235" creationId="{3FCFB1DE-0B7E-48CC-BA90-B2AB0889F9D6}"/>
          </ac:spMkLst>
        </pc:spChg>
        <pc:spChg chg="add del">
          <ac:chgData name="Laura Downing" userId="b7e6d5d5-fba6-4e2b-9c67-0830b6039975" providerId="ADAL" clId="{E445AB8A-A31A-4239-8BFB-BD17BE616EA7}" dt="2026-05-01T16:41:39.715" v="824" actId="26606"/>
          <ac:spMkLst>
            <pc:docMk/>
            <pc:sldMk cId="88763676" sldId="261"/>
            <ac:spMk id="238" creationId="{B95B9BA8-1D69-4796-85F5-B6D0BD52354B}"/>
          </ac:spMkLst>
        </pc:spChg>
        <pc:spChg chg="add del">
          <ac:chgData name="Laura Downing" userId="b7e6d5d5-fba6-4e2b-9c67-0830b6039975" providerId="ADAL" clId="{E445AB8A-A31A-4239-8BFB-BD17BE616EA7}" dt="2026-05-01T16:42:29.700" v="828" actId="26606"/>
          <ac:spMkLst>
            <pc:docMk/>
            <pc:sldMk cId="88763676" sldId="261"/>
            <ac:spMk id="241" creationId="{9AB13476-CE21-4746-B044-FD491AC8416F}"/>
          </ac:spMkLst>
        </pc:spChg>
        <pc:spChg chg="add del">
          <ac:chgData name="Laura Downing" userId="b7e6d5d5-fba6-4e2b-9c67-0830b6039975" providerId="ADAL" clId="{E445AB8A-A31A-4239-8BFB-BD17BE616EA7}" dt="2026-05-01T16:43:15.043" v="834" actId="26606"/>
          <ac:spMkLst>
            <pc:docMk/>
            <pc:sldMk cId="88763676" sldId="261"/>
            <ac:spMk id="246" creationId="{B95B9BA8-1D69-4796-85F5-B6D0BD52354B}"/>
          </ac:spMkLst>
        </pc:spChg>
        <pc:spChg chg="add del">
          <ac:chgData name="Laura Downing" userId="b7e6d5d5-fba6-4e2b-9c67-0830b6039975" providerId="ADAL" clId="{E445AB8A-A31A-4239-8BFB-BD17BE616EA7}" dt="2026-05-01T16:43:15.026" v="833" actId="26606"/>
          <ac:spMkLst>
            <pc:docMk/>
            <pc:sldMk cId="88763676" sldId="261"/>
            <ac:spMk id="255" creationId="{95B1FC96-0749-41C9-BAED-E089E77149FA}"/>
          </ac:spMkLst>
        </pc:spChg>
        <pc:spChg chg="add del">
          <ac:chgData name="Laura Downing" userId="b7e6d5d5-fba6-4e2b-9c67-0830b6039975" providerId="ADAL" clId="{E445AB8A-A31A-4239-8BFB-BD17BE616EA7}" dt="2026-05-01T16:43:15.026" v="833" actId="26606"/>
          <ac:spMkLst>
            <pc:docMk/>
            <pc:sldMk cId="88763676" sldId="261"/>
            <ac:spMk id="257" creationId="{63C1A86C-B1A8-4AEC-B001-595C91716E77}"/>
          </ac:spMkLst>
        </pc:spChg>
        <pc:spChg chg="add del">
          <ac:chgData name="Laura Downing" userId="b7e6d5d5-fba6-4e2b-9c67-0830b6039975" providerId="ADAL" clId="{E445AB8A-A31A-4239-8BFB-BD17BE616EA7}" dt="2026-05-01T16:46:38.034" v="1032" actId="26606"/>
          <ac:spMkLst>
            <pc:docMk/>
            <pc:sldMk cId="88763676" sldId="261"/>
            <ac:spMk id="260" creationId="{2DAA6C16-BF9B-4A3E-BC70-EE6015D4F967}"/>
          </ac:spMkLst>
        </pc:spChg>
        <pc:spChg chg="add del">
          <ac:chgData name="Laura Downing" userId="b7e6d5d5-fba6-4e2b-9c67-0830b6039975" providerId="ADAL" clId="{E445AB8A-A31A-4239-8BFB-BD17BE616EA7}" dt="2026-05-01T16:55:47.573" v="1040" actId="26606"/>
          <ac:spMkLst>
            <pc:docMk/>
            <pc:sldMk cId="88763676" sldId="261"/>
            <ac:spMk id="266" creationId="{6234BCC6-39B9-47D9-8BF8-C665401AE23C}"/>
          </ac:spMkLst>
        </pc:spChg>
        <pc:spChg chg="add del">
          <ac:chgData name="Laura Downing" userId="b7e6d5d5-fba6-4e2b-9c67-0830b6039975" providerId="ADAL" clId="{E445AB8A-A31A-4239-8BFB-BD17BE616EA7}" dt="2026-05-01T16:55:47.573" v="1040" actId="26606"/>
          <ac:spMkLst>
            <pc:docMk/>
            <pc:sldMk cId="88763676" sldId="261"/>
            <ac:spMk id="268" creationId="{72A9CE9D-DAC3-40AF-B504-78A64A909F9D}"/>
          </ac:spMkLst>
        </pc:spChg>
        <pc:spChg chg="add">
          <ac:chgData name="Laura Downing" userId="b7e6d5d5-fba6-4e2b-9c67-0830b6039975" providerId="ADAL" clId="{E445AB8A-A31A-4239-8BFB-BD17BE616EA7}" dt="2026-05-01T16:46:38.034" v="1032" actId="26606"/>
          <ac:spMkLst>
            <pc:docMk/>
            <pc:sldMk cId="88763676" sldId="261"/>
            <ac:spMk id="270" creationId="{506D7452-6CDE-4381-86CE-07B2459383D5}"/>
          </ac:spMkLst>
        </pc:spChg>
        <pc:spChg chg="add del">
          <ac:chgData name="Laura Downing" userId="b7e6d5d5-fba6-4e2b-9c67-0830b6039975" providerId="ADAL" clId="{E445AB8A-A31A-4239-8BFB-BD17BE616EA7}" dt="2026-05-01T16:55:47.573" v="1040" actId="26606"/>
          <ac:spMkLst>
            <pc:docMk/>
            <pc:sldMk cId="88763676" sldId="261"/>
            <ac:spMk id="272" creationId="{762DA937-8B55-4317-BD32-98D7AF30E39E}"/>
          </ac:spMkLst>
        </pc:spChg>
        <pc:spChg chg="add del">
          <ac:chgData name="Laura Downing" userId="b7e6d5d5-fba6-4e2b-9c67-0830b6039975" providerId="ADAL" clId="{E445AB8A-A31A-4239-8BFB-BD17BE616EA7}" dt="2026-05-01T16:55:47.573" v="1040" actId="26606"/>
          <ac:spMkLst>
            <pc:docMk/>
            <pc:sldMk cId="88763676" sldId="261"/>
            <ac:spMk id="274" creationId="{C52EE5A8-045B-4D39-8ED1-513334085EEC}"/>
          </ac:spMkLst>
        </pc:spChg>
        <pc:spChg chg="add del">
          <ac:chgData name="Laura Downing" userId="b7e6d5d5-fba6-4e2b-9c67-0830b6039975" providerId="ADAL" clId="{E445AB8A-A31A-4239-8BFB-BD17BE616EA7}" dt="2026-05-01T18:21:09.888" v="1049" actId="26606"/>
          <ac:spMkLst>
            <pc:docMk/>
            <pc:sldMk cId="88763676" sldId="261"/>
            <ac:spMk id="279" creationId="{6234BCC6-39B9-47D9-8BF8-C665401AE23C}"/>
          </ac:spMkLst>
        </pc:spChg>
        <pc:spChg chg="add del">
          <ac:chgData name="Laura Downing" userId="b7e6d5d5-fba6-4e2b-9c67-0830b6039975" providerId="ADAL" clId="{E445AB8A-A31A-4239-8BFB-BD17BE616EA7}" dt="2026-05-01T18:21:09.888" v="1049" actId="26606"/>
          <ac:spMkLst>
            <pc:docMk/>
            <pc:sldMk cId="88763676" sldId="261"/>
            <ac:spMk id="281" creationId="{72A9CE9D-DAC3-40AF-B504-78A64A909F9D}"/>
          </ac:spMkLst>
        </pc:spChg>
        <pc:spChg chg="add del">
          <ac:chgData name="Laura Downing" userId="b7e6d5d5-fba6-4e2b-9c67-0830b6039975" providerId="ADAL" clId="{E445AB8A-A31A-4239-8BFB-BD17BE616EA7}" dt="2026-05-01T18:21:09.888" v="1049" actId="26606"/>
          <ac:spMkLst>
            <pc:docMk/>
            <pc:sldMk cId="88763676" sldId="261"/>
            <ac:spMk id="283" creationId="{506D7452-6CDE-4381-86CE-07B2459383D5}"/>
          </ac:spMkLst>
        </pc:spChg>
        <pc:spChg chg="add del">
          <ac:chgData name="Laura Downing" userId="b7e6d5d5-fba6-4e2b-9c67-0830b6039975" providerId="ADAL" clId="{E445AB8A-A31A-4239-8BFB-BD17BE616EA7}" dt="2026-05-01T18:21:09.888" v="1049" actId="26606"/>
          <ac:spMkLst>
            <pc:docMk/>
            <pc:sldMk cId="88763676" sldId="261"/>
            <ac:spMk id="285" creationId="{762DA937-8B55-4317-BD32-98D7AF30E39E}"/>
          </ac:spMkLst>
        </pc:spChg>
        <pc:spChg chg="add del">
          <ac:chgData name="Laura Downing" userId="b7e6d5d5-fba6-4e2b-9c67-0830b6039975" providerId="ADAL" clId="{E445AB8A-A31A-4239-8BFB-BD17BE616EA7}" dt="2026-05-01T18:21:09.888" v="1049" actId="26606"/>
          <ac:spMkLst>
            <pc:docMk/>
            <pc:sldMk cId="88763676" sldId="261"/>
            <ac:spMk id="287" creationId="{C52EE5A8-045B-4D39-8ED1-513334085EEC}"/>
          </ac:spMkLst>
        </pc:spChg>
        <pc:spChg chg="add">
          <ac:chgData name="Laura Downing" userId="b7e6d5d5-fba6-4e2b-9c67-0830b6039975" providerId="ADAL" clId="{E445AB8A-A31A-4239-8BFB-BD17BE616EA7}" dt="2026-05-01T18:21:09.888" v="1049" actId="26606"/>
          <ac:spMkLst>
            <pc:docMk/>
            <pc:sldMk cId="88763676" sldId="261"/>
            <ac:spMk id="292" creationId="{FA69AAE0-49D5-4C8B-8BA2-55898C00E05E}"/>
          </ac:spMkLst>
        </pc:spChg>
        <pc:grpChg chg="add del">
          <ac:chgData name="Laura Downing" userId="b7e6d5d5-fba6-4e2b-9c67-0830b6039975" providerId="ADAL" clId="{E445AB8A-A31A-4239-8BFB-BD17BE616EA7}" dt="2026-05-01T16:41:30.341" v="822" actId="26606"/>
          <ac:grpSpMkLst>
            <pc:docMk/>
            <pc:sldMk cId="88763676" sldId="261"/>
            <ac:grpSpMk id="233" creationId="{32CC9F2B-E219-AF55-BBE8-372B5AC60059}"/>
          </ac:grpSpMkLst>
        </pc:grpChg>
        <pc:grpChg chg="add del">
          <ac:chgData name="Laura Downing" userId="b7e6d5d5-fba6-4e2b-9c67-0830b6039975" providerId="ADAL" clId="{E445AB8A-A31A-4239-8BFB-BD17BE616EA7}" dt="2026-05-01T16:43:15.043" v="834" actId="26606"/>
          <ac:grpSpMkLst>
            <pc:docMk/>
            <pc:sldMk cId="88763676" sldId="261"/>
            <ac:grpSpMk id="248" creationId="{364A290D-B7BC-40B4-AB97-0C801BCCE267}"/>
          </ac:grpSpMkLst>
        </pc:grpChg>
        <pc:grpChg chg="add">
          <ac:chgData name="Laura Downing" userId="b7e6d5d5-fba6-4e2b-9c67-0830b6039975" providerId="ADAL" clId="{E445AB8A-A31A-4239-8BFB-BD17BE616EA7}" dt="2026-05-01T16:43:15.043" v="834" actId="26606"/>
          <ac:grpSpMkLst>
            <pc:docMk/>
            <pc:sldMk cId="88763676" sldId="261"/>
            <ac:grpSpMk id="261" creationId="{A4AE1828-51FD-4AD7-BCF6-9AF5C696CE5D}"/>
          </ac:grpSpMkLst>
        </pc:grpChg>
        <pc:picChg chg="add del mod ord">
          <ac:chgData name="Laura Downing" userId="b7e6d5d5-fba6-4e2b-9c67-0830b6039975" providerId="ADAL" clId="{E445AB8A-A31A-4239-8BFB-BD17BE616EA7}" dt="2026-05-01T16:41:53.831" v="827" actId="478"/>
          <ac:picMkLst>
            <pc:docMk/>
            <pc:sldMk cId="88763676" sldId="261"/>
            <ac:picMk id="3" creationId="{F459D631-275C-94EF-9559-3B154863F631}"/>
          </ac:picMkLst>
        </pc:picChg>
        <pc:picChg chg="add del mod ord">
          <ac:chgData name="Laura Downing" userId="b7e6d5d5-fba6-4e2b-9c67-0830b6039975" providerId="ADAL" clId="{E445AB8A-A31A-4239-8BFB-BD17BE616EA7}" dt="2026-05-01T16:41:50.758" v="826" actId="478"/>
          <ac:picMkLst>
            <pc:docMk/>
            <pc:sldMk cId="88763676" sldId="261"/>
            <ac:picMk id="5" creationId="{1554BAC9-9C21-0E35-1236-4BBE35FC38B8}"/>
          </ac:picMkLst>
        </pc:picChg>
        <pc:picChg chg="add del mod">
          <ac:chgData name="Laura Downing" userId="b7e6d5d5-fba6-4e2b-9c67-0830b6039975" providerId="ADAL" clId="{E445AB8A-A31A-4239-8BFB-BD17BE616EA7}" dt="2026-05-01T16:12:52.341" v="617" actId="478"/>
          <ac:picMkLst>
            <pc:docMk/>
            <pc:sldMk cId="88763676" sldId="261"/>
            <ac:picMk id="7" creationId="{17E115AE-91CD-3DDD-AC41-8C68EBCC6027}"/>
          </ac:picMkLst>
        </pc:picChg>
        <pc:picChg chg="add del mod ord">
          <ac:chgData name="Laura Downing" userId="b7e6d5d5-fba6-4e2b-9c67-0830b6039975" providerId="ADAL" clId="{E445AB8A-A31A-4239-8BFB-BD17BE616EA7}" dt="2026-05-01T16:38:39.594" v="819" actId="478"/>
          <ac:picMkLst>
            <pc:docMk/>
            <pc:sldMk cId="88763676" sldId="261"/>
            <ac:picMk id="11" creationId="{E80F9B37-A236-5234-C381-B5925782C0F1}"/>
          </ac:picMkLst>
        </pc:picChg>
        <pc:picChg chg="add del mod ord">
          <ac:chgData name="Laura Downing" userId="b7e6d5d5-fba6-4e2b-9c67-0830b6039975" providerId="ADAL" clId="{E445AB8A-A31A-4239-8BFB-BD17BE616EA7}" dt="2026-05-01T16:55:23.844" v="1038" actId="478"/>
          <ac:picMkLst>
            <pc:docMk/>
            <pc:sldMk cId="88763676" sldId="261"/>
            <ac:picMk id="14" creationId="{E1999C81-11D6-0D67-B470-A632191EA697}"/>
          </ac:picMkLst>
        </pc:picChg>
        <pc:picChg chg="add mod ord">
          <ac:chgData name="Laura Downing" userId="b7e6d5d5-fba6-4e2b-9c67-0830b6039975" providerId="ADAL" clId="{E445AB8A-A31A-4239-8BFB-BD17BE616EA7}" dt="2026-05-01T18:21:09.888" v="1049" actId="26606"/>
          <ac:picMkLst>
            <pc:docMk/>
            <pc:sldMk cId="88763676" sldId="261"/>
            <ac:picMk id="16" creationId="{39B86546-5C63-B61E-ACE3-5BEBBCC0E7B3}"/>
          </ac:picMkLst>
        </pc:picChg>
        <pc:picChg chg="add mod ord">
          <ac:chgData name="Laura Downing" userId="b7e6d5d5-fba6-4e2b-9c67-0830b6039975" providerId="ADAL" clId="{E445AB8A-A31A-4239-8BFB-BD17BE616EA7}" dt="2026-05-01T18:21:09.888" v="1049" actId="26606"/>
          <ac:picMkLst>
            <pc:docMk/>
            <pc:sldMk cId="88763676" sldId="261"/>
            <ac:picMk id="18" creationId="{DA0AF9E6-03B5-B3C1-4D52-F3733CF038C3}"/>
          </ac:picMkLst>
        </pc:picChg>
      </pc:sldChg>
      <pc:sldChg chg="addSp modSp new mod modTransition">
        <pc:chgData name="Laura Downing" userId="b7e6d5d5-fba6-4e2b-9c67-0830b6039975" providerId="ADAL" clId="{E445AB8A-A31A-4239-8BFB-BD17BE616EA7}" dt="2026-05-01T16:26:24.842" v="739"/>
        <pc:sldMkLst>
          <pc:docMk/>
          <pc:sldMk cId="2597493424" sldId="262"/>
        </pc:sldMkLst>
        <pc:spChg chg="add mod">
          <ac:chgData name="Laura Downing" userId="b7e6d5d5-fba6-4e2b-9c67-0830b6039975" providerId="ADAL" clId="{E445AB8A-A31A-4239-8BFB-BD17BE616EA7}" dt="2026-05-01T16:25:12.250" v="732" actId="13822"/>
          <ac:spMkLst>
            <pc:docMk/>
            <pc:sldMk cId="2597493424" sldId="262"/>
            <ac:spMk id="4" creationId="{72DDA144-F1C2-FA00-0942-1975DA91478B}"/>
          </ac:spMkLst>
        </pc:spChg>
        <pc:picChg chg="add mod">
          <ac:chgData name="Laura Downing" userId="b7e6d5d5-fba6-4e2b-9c67-0830b6039975" providerId="ADAL" clId="{E445AB8A-A31A-4239-8BFB-BD17BE616EA7}" dt="2026-05-01T16:23:24.334" v="698" actId="931"/>
          <ac:picMkLst>
            <pc:docMk/>
            <pc:sldMk cId="2597493424" sldId="262"/>
            <ac:picMk id="3" creationId="{399B9C59-2A00-F1BD-CB8B-0697BD0E93DF}"/>
          </ac:picMkLst>
        </pc:picChg>
      </pc:sldChg>
      <pc:sldChg chg="addSp modSp new mod modTransition modAnim">
        <pc:chgData name="Laura Downing" userId="b7e6d5d5-fba6-4e2b-9c67-0830b6039975" providerId="ADAL" clId="{E445AB8A-A31A-4239-8BFB-BD17BE616EA7}" dt="2026-05-01T16:29:47.983" v="795"/>
        <pc:sldMkLst>
          <pc:docMk/>
          <pc:sldMk cId="2622688720" sldId="263"/>
        </pc:sldMkLst>
        <pc:spChg chg="add mod">
          <ac:chgData name="Laura Downing" userId="b7e6d5d5-fba6-4e2b-9c67-0830b6039975" providerId="ADAL" clId="{E445AB8A-A31A-4239-8BFB-BD17BE616EA7}" dt="2026-05-01T16:28:38.891" v="794" actId="1076"/>
          <ac:spMkLst>
            <pc:docMk/>
            <pc:sldMk cId="2622688720" sldId="263"/>
            <ac:spMk id="4" creationId="{FF3BD17D-C563-4374-52D9-7BB30E3107A7}"/>
          </ac:spMkLst>
        </pc:spChg>
        <pc:picChg chg="add mod">
          <ac:chgData name="Laura Downing" userId="b7e6d5d5-fba6-4e2b-9c67-0830b6039975" providerId="ADAL" clId="{E445AB8A-A31A-4239-8BFB-BD17BE616EA7}" dt="2026-05-01T16:27:08.743" v="741" actId="931"/>
          <ac:picMkLst>
            <pc:docMk/>
            <pc:sldMk cId="2622688720" sldId="263"/>
            <ac:picMk id="3" creationId="{340ED2C5-26E5-0495-945D-82AC04060552}"/>
          </ac:picMkLst>
        </pc:picChg>
      </pc:sldChg>
      <pc:sldChg chg="addSp delSp modSp new del mod setBg">
        <pc:chgData name="Laura Downing" userId="b7e6d5d5-fba6-4e2b-9c67-0830b6039975" providerId="ADAL" clId="{E445AB8A-A31A-4239-8BFB-BD17BE616EA7}" dt="2026-05-01T16:34:41.599" v="803" actId="2696"/>
        <pc:sldMkLst>
          <pc:docMk/>
          <pc:sldMk cId="3027725606" sldId="264"/>
        </pc:sldMkLst>
        <pc:spChg chg="add del">
          <ac:chgData name="Laura Downing" userId="b7e6d5d5-fba6-4e2b-9c67-0830b6039975" providerId="ADAL" clId="{E445AB8A-A31A-4239-8BFB-BD17BE616EA7}" dt="2026-05-01T16:33:59.538" v="800" actId="26606"/>
          <ac:spMkLst>
            <pc:docMk/>
            <pc:sldMk cId="3027725606" sldId="264"/>
            <ac:spMk id="10" creationId="{EE5F705A-5E81-4B3A-8EF4-911982DB313C}"/>
          </ac:spMkLst>
        </pc:spChg>
        <pc:spChg chg="add del">
          <ac:chgData name="Laura Downing" userId="b7e6d5d5-fba6-4e2b-9c67-0830b6039975" providerId="ADAL" clId="{E445AB8A-A31A-4239-8BFB-BD17BE616EA7}" dt="2026-05-01T16:33:59.538" v="800" actId="26606"/>
          <ac:spMkLst>
            <pc:docMk/>
            <pc:sldMk cId="3027725606" sldId="264"/>
            <ac:spMk id="12" creationId="{9A4D4505-9E74-45A8-988C-61DEB14606FC}"/>
          </ac:spMkLst>
        </pc:spChg>
        <pc:spChg chg="add del">
          <ac:chgData name="Laura Downing" userId="b7e6d5d5-fba6-4e2b-9c67-0830b6039975" providerId="ADAL" clId="{E445AB8A-A31A-4239-8BFB-BD17BE616EA7}" dt="2026-05-01T16:33:59.538" v="800" actId="26606"/>
          <ac:spMkLst>
            <pc:docMk/>
            <pc:sldMk cId="3027725606" sldId="264"/>
            <ac:spMk id="14" creationId="{6D6B998F-CA62-4EE6-B7E7-046377D4F7EF}"/>
          </ac:spMkLst>
        </pc:spChg>
        <pc:spChg chg="add">
          <ac:chgData name="Laura Downing" userId="b7e6d5d5-fba6-4e2b-9c67-0830b6039975" providerId="ADAL" clId="{E445AB8A-A31A-4239-8BFB-BD17BE616EA7}" dt="2026-05-01T16:33:59.542" v="801" actId="26606"/>
          <ac:spMkLst>
            <pc:docMk/>
            <pc:sldMk cId="3027725606" sldId="264"/>
            <ac:spMk id="16" creationId="{F101B3CC-B49F-4CE0-B198-228D1D4285B1}"/>
          </ac:spMkLst>
        </pc:spChg>
        <pc:picChg chg="add mod ord">
          <ac:chgData name="Laura Downing" userId="b7e6d5d5-fba6-4e2b-9c67-0830b6039975" providerId="ADAL" clId="{E445AB8A-A31A-4239-8BFB-BD17BE616EA7}" dt="2026-05-01T16:33:59.542" v="801" actId="26606"/>
          <ac:picMkLst>
            <pc:docMk/>
            <pc:sldMk cId="3027725606" sldId="264"/>
            <ac:picMk id="3" creationId="{9A751A6F-32E7-F76E-1D23-C918B1C2B0C1}"/>
          </ac:picMkLst>
        </pc:picChg>
        <pc:picChg chg="add mod">
          <ac:chgData name="Laura Downing" userId="b7e6d5d5-fba6-4e2b-9c67-0830b6039975" providerId="ADAL" clId="{E445AB8A-A31A-4239-8BFB-BD17BE616EA7}" dt="2026-05-01T16:33:59.542" v="801" actId="26606"/>
          <ac:picMkLst>
            <pc:docMk/>
            <pc:sldMk cId="3027725606" sldId="264"/>
            <ac:picMk id="5" creationId="{49CF53D8-84BE-BC0E-3A74-85085841C7DA}"/>
          </ac:picMkLst>
        </pc:picChg>
        <pc:picChg chg="add mod">
          <ac:chgData name="Laura Downing" userId="b7e6d5d5-fba6-4e2b-9c67-0830b6039975" providerId="ADAL" clId="{E445AB8A-A31A-4239-8BFB-BD17BE616EA7}" dt="2026-05-01T16:34:17.393" v="802" actId="931"/>
          <ac:picMkLst>
            <pc:docMk/>
            <pc:sldMk cId="3027725606" sldId="264"/>
            <ac:picMk id="7" creationId="{1EE704C4-C5EB-5066-17CC-025AE28E05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66B2-C7F9-0273-85E5-1085FBFF9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C5E91-B9A4-8569-72C5-1BC260228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B389D-B648-3AD2-5D43-27280060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9005-877C-4DED-0436-131140FF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6ECEC-9A11-F198-1865-6F39C7A3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4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D3C5-7D74-CBF4-DEBC-E40219A3D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88A0A-6C4E-2A64-4E68-54C44DBC3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58781-052A-DA6D-995B-B02A8ACF3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3C60-25C0-1201-E790-54F58223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4424B-BD8B-5B6C-6F66-06FE8CE5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2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0BA89C-E61B-BE1F-2109-243650F0C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74D6C-F1ED-6A17-0D81-8A7B345D9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026CD-B71D-E11B-2486-3F7CDCB1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186CE-ADDD-B257-1DDD-3FA5C3469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81139-2F5A-DEC5-110B-21DD84B1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9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97CD-E792-78E3-D9F8-784344B3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D2C58-29AB-6D39-ADD1-7C878DF3D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BB68F-890E-B90F-C6F5-16F8F2AE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C3807-E9D9-7F3C-1AD3-1C768080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AC79-193E-A29B-209D-5991C2C2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4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0B92-090D-AB2B-0D97-417B2CA2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43A98-6717-4DD4-C351-BDA664FF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96520-CACE-D401-4386-37C5CDB23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BC55A-5B04-1737-14C3-D61BF08A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6FD41-217F-9470-D59C-259C4AC5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3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EEED-248D-06B2-C7F8-98B38420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CDB7D-EB1A-5C12-ECBD-6F1C1FFA6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4CFD4-AB10-38F1-0228-7E6B18FD2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AB846-E4C2-8581-C68B-AF3C3FB5B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C6BA8-E6BE-F8C2-0500-81F985E0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5EB8D-3E1A-156C-07BF-5B5D95F1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1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39CD-59CE-16D0-D1F9-3EB0AC3B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0C80E-F64C-FC2E-7D19-C6480DF94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9A256-0C1C-E0CF-82EE-5C5EB7D93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68032-3152-D4D3-39A2-0C4EC3AAE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C8F59-77F6-95C2-7535-085839634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658917-A729-D398-6777-9854903C2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74812-8063-419E-8F74-2E6BB177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EF6D3-F45C-46AB-195F-AFD3F7D3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3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4614-1111-71E9-17A9-46FC245C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105B1-35BD-A8F2-901B-712D60BC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B4ABA-4F06-53B1-236F-6E226C97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00E04-1462-4445-B19D-CA0DA285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3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4F605-6A89-132A-D7A8-B85CCCEF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013AB-A2ED-B163-CCBB-EDAD96874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CBA57-CBA5-B843-DF02-A885A0EA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E922-AC67-6E18-4F55-A33A41C2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4BC57-20BF-58A0-D829-AE7E76047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32DED-F9F4-D513-CA33-D28DD35F4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8922F-6DF6-9433-06B4-59A800BC0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A2694-E765-933B-0863-CE088A6A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08AB2-79D0-0E02-430E-1DFAD274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1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9FA3-D268-888B-28D5-03C1090A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32EAB-C79E-59FE-07A3-0D19C5449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777EC-EC27-8468-5BDB-7EFC42DDE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82018-925B-6ABE-3834-0AA8F015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80CE7-9B16-10A6-7CA6-DB8BED27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D1931-C2E6-EE0F-B200-38DBAEDB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E940C-0423-FB29-C776-28515482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BAF4A-2DDB-FA4E-AB5B-5C428173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E3191-41BB-D110-1C5D-B15B6BC24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891804-4AA5-4565-B59F-8A98EA84689C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3600-49F6-7DD1-E114-39786D70C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614EA-2799-DF34-0F4E-D3D7DB39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0F290-39BC-4C36-BA3C-8C392DDB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&#10;&#10;AI-generated content may be incorrect.">
            <a:extLst>
              <a:ext uri="{FF2B5EF4-FFF2-40B4-BE49-F238E27FC236}">
                <a16:creationId xmlns:a16="http://schemas.microsoft.com/office/drawing/2014/main" id="{68A127B0-84E7-1411-D6C8-F47DBA76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r="-1" b="7002"/>
          <a:stretch>
            <a:fillRect/>
          </a:stretch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8AD0F-8990-6B53-6AA7-98548EC26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Chamberi Super Display" panose="02040503080505020303" pitchFamily="18" charset="0"/>
              </a:rPr>
              <a:t>Wilma P. Mankiller </a:t>
            </a:r>
            <a:br>
              <a:rPr lang="en-US" sz="6600" b="1">
                <a:solidFill>
                  <a:schemeClr val="bg1"/>
                </a:solidFill>
                <a:latin typeface="Chamberi Super Display" panose="02040503080505020303" pitchFamily="18" charset="0"/>
              </a:rPr>
            </a:br>
            <a:r>
              <a:rPr lang="en-US" sz="6600" b="1">
                <a:solidFill>
                  <a:schemeClr val="bg1"/>
                </a:solidFill>
                <a:latin typeface="Chamberi Super Display" panose="02040503080505020303" pitchFamily="18" charset="0"/>
              </a:rPr>
              <a:t>Cherokee Capitol Park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5B265-DDCD-C2FD-626F-DB98ACB2F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-259080" y="5698374"/>
            <a:ext cx="80356" cy="12884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8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3A391-2CCE-F678-3814-8764D5246213}"/>
              </a:ext>
            </a:extLst>
          </p:cNvPr>
          <p:cNvSpPr txBox="1"/>
          <p:nvPr/>
        </p:nvSpPr>
        <p:spPr>
          <a:xfrm>
            <a:off x="838201" y="3146400"/>
            <a:ext cx="4394200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+mj-lt"/>
              </a:rPr>
              <a:t>The Prewitt’s Smith Septic Tank, Inc. site was a hazard to our community.</a:t>
            </a:r>
          </a:p>
        </p:txBody>
      </p:sp>
      <p:pic>
        <p:nvPicPr>
          <p:cNvPr id="3" name="Picture 2" descr="A dirt field with a building and trees&#10;&#10;Description automatically generated">
            <a:extLst>
              <a:ext uri="{FF2B5EF4-FFF2-40B4-BE49-F238E27FC236}">
                <a16:creationId xmlns:a16="http://schemas.microsoft.com/office/drawing/2014/main" id="{E6A76276-6858-DD10-C50B-52F858847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3142" b="-4"/>
          <a:stretch>
            <a:fillRect/>
          </a:stretch>
        </p:blipFill>
        <p:spPr>
          <a:xfrm>
            <a:off x="5803900" y="10"/>
            <a:ext cx="3250283" cy="3333737"/>
          </a:xfrm>
          <a:custGeom>
            <a:avLst/>
            <a:gdLst/>
            <a:ahLst/>
            <a:cxnLst/>
            <a:rect l="l" t="t" r="r" b="b"/>
            <a:pathLst>
              <a:path w="3250283" h="3333747">
                <a:moveTo>
                  <a:pt x="0" y="0"/>
                </a:moveTo>
                <a:lnTo>
                  <a:pt x="3250283" y="0"/>
                </a:lnTo>
                <a:lnTo>
                  <a:pt x="3250283" y="3333747"/>
                </a:lnTo>
                <a:lnTo>
                  <a:pt x="153881" y="3333747"/>
                </a:lnTo>
                <a:lnTo>
                  <a:pt x="110925" y="3121962"/>
                </a:lnTo>
                <a:cubicBezTo>
                  <a:pt x="7248" y="2570625"/>
                  <a:pt x="-46957" y="1948326"/>
                  <a:pt x="85282" y="1225550"/>
                </a:cubicBezTo>
                <a:cubicBezTo>
                  <a:pt x="7773" y="398992"/>
                  <a:pt x="51080" y="378883"/>
                  <a:pt x="0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BF691-66A0-F38D-5F95-505F491CB4C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1352" r="22339" b="-4"/>
          <a:stretch>
            <a:fillRect/>
          </a:stretch>
        </p:blipFill>
        <p:spPr>
          <a:xfrm>
            <a:off x="9244684" y="10"/>
            <a:ext cx="2947316" cy="3333737"/>
          </a:xfrm>
          <a:custGeom>
            <a:avLst/>
            <a:gdLst/>
            <a:ahLst/>
            <a:cxnLst/>
            <a:rect l="l" t="t" r="r" b="b"/>
            <a:pathLst>
              <a:path w="2947316" h="3333747">
                <a:moveTo>
                  <a:pt x="0" y="0"/>
                </a:moveTo>
                <a:lnTo>
                  <a:pt x="2947316" y="0"/>
                </a:lnTo>
                <a:lnTo>
                  <a:pt x="2947316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4" name="Picture 3" descr="A pile of garbage in the woods&#10;&#10;Description automatically generated">
            <a:extLst>
              <a:ext uri="{FF2B5EF4-FFF2-40B4-BE49-F238E27FC236}">
                <a16:creationId xmlns:a16="http://schemas.microsoft.com/office/drawing/2014/main" id="{ECD7A3C8-0E89-338B-450A-89FB42520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r="4909" b="-4"/>
          <a:stretch>
            <a:fillRect/>
          </a:stretch>
        </p:blipFill>
        <p:spPr>
          <a:xfrm>
            <a:off x="5803900" y="3524255"/>
            <a:ext cx="3250283" cy="3333745"/>
          </a:xfrm>
          <a:custGeom>
            <a:avLst/>
            <a:gdLst/>
            <a:ahLst/>
            <a:cxnLst/>
            <a:rect l="l" t="t" r="r" b="b"/>
            <a:pathLst>
              <a:path w="3250283" h="3333745">
                <a:moveTo>
                  <a:pt x="197729" y="0"/>
                </a:moveTo>
                <a:lnTo>
                  <a:pt x="3250283" y="0"/>
                </a:lnTo>
                <a:lnTo>
                  <a:pt x="3250283" y="3333745"/>
                </a:lnTo>
                <a:lnTo>
                  <a:pt x="0" y="3333745"/>
                </a:lnTo>
                <a:cubicBezTo>
                  <a:pt x="274943" y="2546345"/>
                  <a:pt x="463273" y="2235195"/>
                  <a:pt x="465050" y="1435095"/>
                </a:cubicBezTo>
                <a:cubicBezTo>
                  <a:pt x="461219" y="1077114"/>
                  <a:pt x="364351" y="694874"/>
                  <a:pt x="260702" y="269789"/>
                </a:cubicBez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394674D-A607-3AC3-3D40-EAFD3FD2D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29720" b="-4"/>
          <a:stretch>
            <a:fillRect/>
          </a:stretch>
        </p:blipFill>
        <p:spPr>
          <a:xfrm>
            <a:off x="9244684" y="3524255"/>
            <a:ext cx="2947316" cy="3333745"/>
          </a:xfrm>
          <a:custGeom>
            <a:avLst/>
            <a:gdLst/>
            <a:ahLst/>
            <a:cxnLst/>
            <a:rect l="l" t="t" r="r" b="b"/>
            <a:pathLst>
              <a:path w="2947316" h="3333745">
                <a:moveTo>
                  <a:pt x="0" y="0"/>
                </a:moveTo>
                <a:lnTo>
                  <a:pt x="2947316" y="0"/>
                </a:lnTo>
                <a:lnTo>
                  <a:pt x="2947316" y="3333745"/>
                </a:lnTo>
                <a:lnTo>
                  <a:pt x="0" y="3333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6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000">
        <p14:reveal/>
      </p:transition>
    </mc:Choice>
    <mc:Fallback>
      <p:transition spd="slow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F6DC7-23BB-0DB1-1775-83396EBB1DB6}"/>
              </a:ext>
            </a:extLst>
          </p:cNvPr>
          <p:cNvSpPr txBox="1"/>
          <p:nvPr/>
        </p:nvSpPr>
        <p:spPr>
          <a:xfrm>
            <a:off x="2272362" y="4646046"/>
            <a:ext cx="7647276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dangers went deeper than the surface contamination.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815A3-52A3-196E-02DF-3A8B2F4C5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r="15000" b="-2"/>
          <a:stretch>
            <a:fillRect/>
          </a:stretch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09057-39C4-382C-2D0D-F283E3C53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r="23776" b="-2"/>
          <a:stretch>
            <a:fillRect/>
          </a:stretch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B898FA-FCE9-032B-B8C7-348165AE9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21865" b="-3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AE4567-A887-279C-C6F5-791F88ED5D91}"/>
              </a:ext>
            </a:extLst>
          </p:cNvPr>
          <p:cNvSpPr txBox="1"/>
          <p:nvPr/>
        </p:nvSpPr>
        <p:spPr>
          <a:xfrm>
            <a:off x="3249613" y="5614165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300" dirty="0">
                <a:solidFill>
                  <a:schemeClr val="bg1">
                    <a:alpha val="80000"/>
                  </a:schemeClr>
                </a:solidFill>
              </a:rPr>
              <a:t>Cherokee Nation Environmental Programs was contacted to conduct a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300" dirty="0">
                <a:solidFill>
                  <a:schemeClr val="bg1">
                    <a:alpha val="80000"/>
                  </a:schemeClr>
                </a:solidFill>
              </a:rPr>
              <a:t>Phase I site assessment.</a:t>
            </a:r>
          </a:p>
        </p:txBody>
      </p:sp>
    </p:spTree>
    <p:extLst>
      <p:ext uri="{BB962C8B-B14F-4D97-AF65-F5344CB8AC3E}">
        <p14:creationId xmlns:p14="http://schemas.microsoft.com/office/powerpoint/2010/main" val="385071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7186B-A94C-65BA-1278-0A97A83C1A3D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CNEP staff conducted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testing on the barrel contents to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determine the best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steps forward.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Cherokee Nation paid for the clean up of the site.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CNEP paid for the testing and removal of all the barrels.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C9CA7F4-BFB0-A994-F052-55F3FE2E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r="-2" b="17411"/>
          <a:stretch>
            <a:fillRect/>
          </a:stretch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9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5000">
        <p14:reveal/>
      </p:transition>
    </mc:Choice>
    <mc:Fallback>
      <p:transition spd="slow" advClick="0" advTm="2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holding sticks&#10;&#10;Description automatically generated with low confidence">
            <a:extLst>
              <a:ext uri="{FF2B5EF4-FFF2-40B4-BE49-F238E27FC236}">
                <a16:creationId xmlns:a16="http://schemas.microsoft.com/office/drawing/2014/main" id="{E0E2918A-9239-53A8-1954-3BE490B39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r="-2" b="27978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DBAA3D-2D3F-AB0F-12E1-36123C594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457"/>
          <a:stretch>
            <a:fillRect/>
          </a:stretch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59E7C-1133-2E91-209B-451DE639EF9C}"/>
              </a:ext>
            </a:extLst>
          </p:cNvPr>
          <p:cNvSpPr txBox="1"/>
          <p:nvPr/>
        </p:nvSpPr>
        <p:spPr>
          <a:xfrm>
            <a:off x="448056" y="2512611"/>
            <a:ext cx="4832803" cy="8981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</a:rPr>
              <a:t>By 2024, four years after the first inspection, groundbreaking began on what would become the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64A5B-228C-A0BB-06A2-EC6A74B0CDED}"/>
              </a:ext>
            </a:extLst>
          </p:cNvPr>
          <p:cNvSpPr txBox="1"/>
          <p:nvPr/>
        </p:nvSpPr>
        <p:spPr>
          <a:xfrm>
            <a:off x="64008" y="3264645"/>
            <a:ext cx="60804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</a:rPr>
              <a:t>Wilma P. Mankiller Cherokee Capitol Park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0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2" name="Rectangle 29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A picture containing way, road&#10;&#10;AI-generated content may be incorrect.">
            <a:extLst>
              <a:ext uri="{FF2B5EF4-FFF2-40B4-BE49-F238E27FC236}">
                <a16:creationId xmlns:a16="http://schemas.microsoft.com/office/drawing/2014/main" id="{39B86546-5C63-B61E-ACE3-5BEBBCC0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>
            <a:fillRect/>
          </a:stretch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E69203-33C8-2143-F1E5-1EEF452D0683}"/>
              </a:ext>
            </a:extLst>
          </p:cNvPr>
          <p:cNvSpPr txBox="1"/>
          <p:nvPr/>
        </p:nvSpPr>
        <p:spPr>
          <a:xfrm>
            <a:off x="6343650" y="3962400"/>
            <a:ext cx="5505814" cy="2006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  <a:ea typeface="+mj-ea"/>
                <a:cs typeface="+mj-cs"/>
              </a:rPr>
              <a:t>It has taken many hours across many </a:t>
            </a:r>
            <a:r>
              <a:rPr lang="en-US" sz="3400" b="1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  <a:ea typeface="+mj-ea"/>
                <a:cs typeface="+mj-cs"/>
              </a:rPr>
              <a:t>departments</a:t>
            </a:r>
            <a:r>
              <a:rPr lang="en-US" sz="3400" b="1" kern="1200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  <a:ea typeface="+mj-ea"/>
                <a:cs typeface="+mj-cs"/>
              </a:rPr>
              <a:t>...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0AF9E6-03B5-B3C1-4D52-F3733CF03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9" r="15827" b="-1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CFA0F4-ED36-19CC-B2D1-572CF4D876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2219785"/>
            <a:ext cx="4619621" cy="1242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solidFill>
                <a:schemeClr val="accent4">
                  <a:lumMod val="75000"/>
                </a:schemeClr>
              </a:solidFill>
              <a:latin typeface="Chamberi Super Display" panose="02040503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B9C59-2A00-F1BD-CB8B-0697BD0E9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DA144-F1C2-FA00-0942-1975DA91478B}"/>
              </a:ext>
            </a:extLst>
          </p:cNvPr>
          <p:cNvSpPr txBox="1"/>
          <p:nvPr/>
        </p:nvSpPr>
        <p:spPr>
          <a:xfrm>
            <a:off x="4199134" y="5629997"/>
            <a:ext cx="37937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</a:rPr>
              <a:t>...but we’re almost there!</a:t>
            </a:r>
          </a:p>
        </p:txBody>
      </p:sp>
    </p:spTree>
    <p:extLst>
      <p:ext uri="{BB962C8B-B14F-4D97-AF65-F5344CB8AC3E}">
        <p14:creationId xmlns:p14="http://schemas.microsoft.com/office/powerpoint/2010/main" val="259749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ED2C5-26E5-0495-945D-82AC04060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BD17D-C563-4374-52D9-7BB30E3107A7}"/>
              </a:ext>
            </a:extLst>
          </p:cNvPr>
          <p:cNvSpPr txBox="1"/>
          <p:nvPr/>
        </p:nvSpPr>
        <p:spPr>
          <a:xfrm>
            <a:off x="57211" y="41401"/>
            <a:ext cx="593079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hamberi Super Display" panose="02040503080505020303" pitchFamily="18" charset="0"/>
              </a:rPr>
              <a:t>The Dream becomes Reality, May 2026</a:t>
            </a:r>
          </a:p>
        </p:txBody>
      </p:sp>
    </p:spTree>
    <p:extLst>
      <p:ext uri="{BB962C8B-B14F-4D97-AF65-F5344CB8AC3E}">
        <p14:creationId xmlns:p14="http://schemas.microsoft.com/office/powerpoint/2010/main" val="262268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6DC1E8CC35438D03E26F86101FD9" ma:contentTypeVersion="19" ma:contentTypeDescription="Create a new document." ma:contentTypeScope="" ma:versionID="aba094f00d8a4afcc31433ce96d2fc17">
  <xsd:schema xmlns:xsd="http://www.w3.org/2001/XMLSchema" xmlns:xs="http://www.w3.org/2001/XMLSchema" xmlns:p="http://schemas.microsoft.com/office/2006/metadata/properties" xmlns:ns2="70cb6a4b-2f16-47dd-bbdf-5c5c82bcacc6" xmlns:ns3="3a257536-574a-4220-8e97-c5e1f8360ebd" targetNamespace="http://schemas.microsoft.com/office/2006/metadata/properties" ma:root="true" ma:fieldsID="3a838055d6fc98f733536f191ea6edd8" ns2:_="" ns3:_="">
    <xsd:import namespace="70cb6a4b-2f16-47dd-bbdf-5c5c82bcacc6"/>
    <xsd:import namespace="3a257536-574a-4220-8e97-c5e1f8360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b6a4b-2f16-47dd-bbdf-5c5c82bca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57536-574a-4220-8e97-c5e1f8360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f701c7-acfa-4d75-a67f-ba1f21f5bcfa}" ma:internalName="TaxCatchAll" ma:showField="CatchAllData" ma:web="3a257536-574a-4220-8e97-c5e1f8360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cb6a4b-2f16-47dd-bbdf-5c5c82bcacc6">
      <Terms xmlns="http://schemas.microsoft.com/office/infopath/2007/PartnerControls"/>
    </lcf76f155ced4ddcb4097134ff3c332f>
    <TaxCatchAll xmlns="3a257536-574a-4220-8e97-c5e1f8360ebd" xsi:nil="true"/>
  </documentManagement>
</p:properties>
</file>

<file path=customXml/itemProps1.xml><?xml version="1.0" encoding="utf-8"?>
<ds:datastoreItem xmlns:ds="http://schemas.openxmlformats.org/officeDocument/2006/customXml" ds:itemID="{83E0F8A2-5483-4828-B735-011C5A1E3C9B}"/>
</file>

<file path=customXml/itemProps2.xml><?xml version="1.0" encoding="utf-8"?>
<ds:datastoreItem xmlns:ds="http://schemas.openxmlformats.org/officeDocument/2006/customXml" ds:itemID="{D4DCF9AA-2B1F-4553-9CA1-6D65D818D294}"/>
</file>

<file path=customXml/itemProps3.xml><?xml version="1.0" encoding="utf-8"?>
<ds:datastoreItem xmlns:ds="http://schemas.openxmlformats.org/officeDocument/2006/customXml" ds:itemID="{8F2B4F2F-317B-488C-82A1-C2602DA23F09}"/>
</file>

<file path=docMetadata/LabelInfo.xml><?xml version="1.0" encoding="utf-8"?>
<clbl:labelList xmlns:clbl="http://schemas.microsoft.com/office/2020/mipLabelMetadata">
  <clbl:label id="{c1261b48-2ccd-42a0-b93f-3be134b38ddb}" enabled="0" method="" siteId="{c1261b48-2ccd-42a0-b93f-3be134b38d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132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Chamberi Super Display</vt:lpstr>
      <vt:lpstr>Office Theme</vt:lpstr>
      <vt:lpstr>Wilma P. Mankiller  Cherokee Capitol 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Cherokee Nation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Downing</dc:creator>
  <cp:lastModifiedBy>Laura Downing</cp:lastModifiedBy>
  <cp:revision>3</cp:revision>
  <dcterms:created xsi:type="dcterms:W3CDTF">2026-05-01T13:39:46Z</dcterms:created>
  <dcterms:modified xsi:type="dcterms:W3CDTF">2026-05-04T17:06:03Z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0x010100C4196DC1E8CC35438D03E26F86101FD9</vt:lpwstr>
  </property>
  <property fmtid="{D5CDD505-2E9C-101B-9397-08002B2CF9AE}" pid="3" name="Order">
    <vt:lpwstr>231600.000000000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