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92" r:id="rId5"/>
    <p:sldId id="299" r:id="rId6"/>
    <p:sldId id="261" r:id="rId7"/>
    <p:sldId id="279" r:id="rId8"/>
    <p:sldId id="276" r:id="rId9"/>
    <p:sldId id="293" r:id="rId10"/>
    <p:sldId id="268" r:id="rId11"/>
    <p:sldId id="300" r:id="rId12"/>
    <p:sldId id="28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2D8"/>
    <a:srgbClr val="D84400"/>
    <a:srgbClr val="446992"/>
    <a:srgbClr val="98432A"/>
    <a:srgbClr val="44678D"/>
    <a:srgbClr val="263E5A"/>
    <a:srgbClr val="D6E0EB"/>
    <a:srgbClr val="728DAB"/>
    <a:srgbClr val="C95B3A"/>
    <a:srgbClr val="2D4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4839" autoAdjust="0"/>
  </p:normalViewPr>
  <p:slideViewPr>
    <p:cSldViewPr snapToGrid="0" showGuides="1">
      <p:cViewPr varScale="1">
        <p:scale>
          <a:sx n="99" d="100"/>
          <a:sy n="99" d="100"/>
        </p:scale>
        <p:origin x="108" y="210"/>
      </p:cViewPr>
      <p:guideLst>
        <p:guide orient="horz" pos="1536"/>
        <p:guide pos="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49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9DF822-2A5D-4847-9415-5F972CC0E0C8}" type="doc">
      <dgm:prSet loTypeId="urn:microsoft.com/office/officeart/2008/layout/PictureStrips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309B87-BAA6-4E29-81D3-DE62DC5FAC04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cs typeface="Calibri"/>
            </a:rPr>
            <a:t>Conduct planning activities</a:t>
          </a:r>
          <a:endParaRPr lang="en-US" sz="1800" dirty="0">
            <a:solidFill>
              <a:schemeClr val="tx1"/>
            </a:solidFill>
          </a:endParaRPr>
        </a:p>
      </dgm:t>
    </dgm:pt>
    <dgm:pt modelId="{41905D37-0486-48D1-B1E4-A736E10C94BC}" type="parTrans" cxnId="{A446E280-0C41-4440-A4B0-E7E1C6AB53FE}">
      <dgm:prSet/>
      <dgm:spPr/>
      <dgm:t>
        <a:bodyPr/>
        <a:lstStyle/>
        <a:p>
          <a:endParaRPr lang="en-US"/>
        </a:p>
      </dgm:t>
    </dgm:pt>
    <dgm:pt modelId="{875324D9-8393-470E-A13C-C10F3516243B}" type="sibTrans" cxnId="{A446E280-0C41-4440-A4B0-E7E1C6AB53FE}">
      <dgm:prSet/>
      <dgm:spPr/>
      <dgm:t>
        <a:bodyPr/>
        <a:lstStyle/>
        <a:p>
          <a:endParaRPr lang="en-US"/>
        </a:p>
      </dgm:t>
    </dgm:pt>
    <dgm:pt modelId="{A03CEBF1-F1D4-4733-BC3C-254F832D8465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cs typeface="Calibri"/>
            </a:rPr>
            <a:t>Inventory</a:t>
          </a:r>
          <a:endParaRPr lang="en-US" sz="1800" dirty="0">
            <a:solidFill>
              <a:schemeClr val="tx1"/>
            </a:solidFill>
          </a:endParaRPr>
        </a:p>
      </dgm:t>
    </dgm:pt>
    <dgm:pt modelId="{CD472B43-A453-44E2-BE77-0BBE337D0579}" type="parTrans" cxnId="{575F4C71-5F8E-456E-A0BC-B8DE1F569B1D}">
      <dgm:prSet/>
      <dgm:spPr/>
      <dgm:t>
        <a:bodyPr/>
        <a:lstStyle/>
        <a:p>
          <a:endParaRPr lang="en-US"/>
        </a:p>
      </dgm:t>
    </dgm:pt>
    <dgm:pt modelId="{EB95AB16-1457-4F5E-A234-3F5C075E2AB8}" type="sibTrans" cxnId="{575F4C71-5F8E-456E-A0BC-B8DE1F569B1D}">
      <dgm:prSet/>
      <dgm:spPr/>
      <dgm:t>
        <a:bodyPr/>
        <a:lstStyle/>
        <a:p>
          <a:endParaRPr lang="en-US"/>
        </a:p>
      </dgm:t>
    </dgm:pt>
    <dgm:pt modelId="{1E3BD55F-4B4C-46AC-8640-E7BDC6B16CE6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cs typeface="Calibri"/>
            </a:rPr>
            <a:t>Characterize</a:t>
          </a:r>
          <a:endParaRPr lang="en-US" sz="1800" dirty="0">
            <a:solidFill>
              <a:schemeClr val="tx1"/>
            </a:solidFill>
          </a:endParaRPr>
        </a:p>
      </dgm:t>
    </dgm:pt>
    <dgm:pt modelId="{7AD20A45-086D-407B-B686-A25DAA04C797}" type="parTrans" cxnId="{97B6104F-4BE6-4F47-BC7D-386974D880B5}">
      <dgm:prSet/>
      <dgm:spPr/>
      <dgm:t>
        <a:bodyPr/>
        <a:lstStyle/>
        <a:p>
          <a:endParaRPr lang="en-US"/>
        </a:p>
      </dgm:t>
    </dgm:pt>
    <dgm:pt modelId="{54195195-B21D-42BE-B5AB-6044D8BB5838}" type="sibTrans" cxnId="{97B6104F-4BE6-4F47-BC7D-386974D880B5}">
      <dgm:prSet/>
      <dgm:spPr/>
      <dgm:t>
        <a:bodyPr/>
        <a:lstStyle/>
        <a:p>
          <a:endParaRPr lang="en-US"/>
        </a:p>
      </dgm:t>
    </dgm:pt>
    <dgm:pt modelId="{5C630C10-0A93-43F5-960C-7ADED9637590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cs typeface="Calibri"/>
            </a:rPr>
            <a:t>Assess</a:t>
          </a:r>
          <a:endParaRPr lang="en-US" sz="2000" dirty="0">
            <a:solidFill>
              <a:schemeClr val="tx1"/>
            </a:solidFill>
          </a:endParaRPr>
        </a:p>
      </dgm:t>
    </dgm:pt>
    <dgm:pt modelId="{E9F3C022-4441-41F3-ADCF-D353A1F0328B}" type="parTrans" cxnId="{48870859-B343-44AB-A069-E0CA65757014}">
      <dgm:prSet/>
      <dgm:spPr/>
      <dgm:t>
        <a:bodyPr/>
        <a:lstStyle/>
        <a:p>
          <a:endParaRPr lang="en-US"/>
        </a:p>
      </dgm:t>
    </dgm:pt>
    <dgm:pt modelId="{A0BDD3B0-AB5F-4E23-9335-D3C3AF647D87}" type="sibTrans" cxnId="{48870859-B343-44AB-A069-E0CA65757014}">
      <dgm:prSet/>
      <dgm:spPr/>
      <dgm:t>
        <a:bodyPr/>
        <a:lstStyle/>
        <a:p>
          <a:endParaRPr lang="en-US"/>
        </a:p>
      </dgm:t>
    </dgm:pt>
    <dgm:pt modelId="{BD32AB30-6590-41F2-8181-FD9832A6C04C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cs typeface="Calibri"/>
            </a:rPr>
            <a:t>Develop site-specific cleanup plans</a:t>
          </a:r>
          <a:endParaRPr lang="en-US" sz="1800" dirty="0">
            <a:solidFill>
              <a:schemeClr val="tx1"/>
            </a:solidFill>
          </a:endParaRPr>
        </a:p>
      </dgm:t>
    </dgm:pt>
    <dgm:pt modelId="{46FDE007-F7ED-4264-B980-CFA0D6CE997F}" type="parTrans" cxnId="{F3646138-1CFD-4822-BC1B-9FACE1192C3A}">
      <dgm:prSet/>
      <dgm:spPr/>
      <dgm:t>
        <a:bodyPr/>
        <a:lstStyle/>
        <a:p>
          <a:endParaRPr lang="en-US"/>
        </a:p>
      </dgm:t>
    </dgm:pt>
    <dgm:pt modelId="{3AB51A21-0C3F-4A31-8D3D-446EE8FF186F}" type="sibTrans" cxnId="{F3646138-1CFD-4822-BC1B-9FACE1192C3A}">
      <dgm:prSet/>
      <dgm:spPr/>
      <dgm:t>
        <a:bodyPr/>
        <a:lstStyle/>
        <a:p>
          <a:endParaRPr lang="en-US"/>
        </a:p>
      </dgm:t>
    </dgm:pt>
    <dgm:pt modelId="{393D2A35-3A4E-40FC-8E48-27813F92D064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cs typeface="Calibri"/>
            </a:rPr>
            <a:t>Conduct community engagement</a:t>
          </a:r>
          <a:endParaRPr lang="en-US" sz="1800" dirty="0">
            <a:solidFill>
              <a:schemeClr val="tx1"/>
            </a:solidFill>
          </a:endParaRPr>
        </a:p>
      </dgm:t>
    </dgm:pt>
    <dgm:pt modelId="{73C02EF3-A16C-4088-B396-4013C5868F4D}" type="parTrans" cxnId="{2783BB8A-EFBA-46B2-BF25-1A715B329067}">
      <dgm:prSet/>
      <dgm:spPr/>
      <dgm:t>
        <a:bodyPr/>
        <a:lstStyle/>
        <a:p>
          <a:endParaRPr lang="en-US"/>
        </a:p>
      </dgm:t>
    </dgm:pt>
    <dgm:pt modelId="{0DB7845A-03F4-4A61-8366-DDA21828B5AF}" type="sibTrans" cxnId="{2783BB8A-EFBA-46B2-BF25-1A715B329067}">
      <dgm:prSet/>
      <dgm:spPr/>
      <dgm:t>
        <a:bodyPr/>
        <a:lstStyle/>
        <a:p>
          <a:endParaRPr lang="en-US"/>
        </a:p>
      </dgm:t>
    </dgm:pt>
    <dgm:pt modelId="{FD63700E-94DC-44EC-9D60-F879B7031545}" type="pres">
      <dgm:prSet presAssocID="{419DF822-2A5D-4847-9415-5F972CC0E0C8}" presName="Name0" presStyleCnt="0">
        <dgm:presLayoutVars>
          <dgm:dir/>
          <dgm:resizeHandles val="exact"/>
        </dgm:presLayoutVars>
      </dgm:prSet>
      <dgm:spPr/>
    </dgm:pt>
    <dgm:pt modelId="{FCBCB627-93A4-4548-BC83-3808809E1067}" type="pres">
      <dgm:prSet presAssocID="{A03CEBF1-F1D4-4733-BC3C-254F832D8465}" presName="composite" presStyleCnt="0"/>
      <dgm:spPr/>
    </dgm:pt>
    <dgm:pt modelId="{51DCEF87-7278-4EF2-B132-0F9290DD2CEE}" type="pres">
      <dgm:prSet presAssocID="{A03CEBF1-F1D4-4733-BC3C-254F832D8465}" presName="rect1" presStyleLbl="trAlignAcc1" presStyleIdx="0" presStyleCnt="6">
        <dgm:presLayoutVars>
          <dgm:bulletEnabled val="1"/>
        </dgm:presLayoutVars>
      </dgm:prSet>
      <dgm:spPr/>
    </dgm:pt>
    <dgm:pt modelId="{90BF1613-D5AC-4564-B9EA-7044912D1BB0}" type="pres">
      <dgm:prSet presAssocID="{A03CEBF1-F1D4-4733-BC3C-254F832D8465}" presName="rect2" presStyleLbl="fgImgPlace1" presStyleIdx="0" presStyleCnt="6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 team studying a blueprint"/>
        </a:ext>
      </dgm:extLst>
    </dgm:pt>
    <dgm:pt modelId="{584073E5-BE0A-4735-B5C7-44E30E7D4DE6}" type="pres">
      <dgm:prSet presAssocID="{EB95AB16-1457-4F5E-A234-3F5C075E2AB8}" presName="sibTrans" presStyleCnt="0"/>
      <dgm:spPr/>
    </dgm:pt>
    <dgm:pt modelId="{705F46B4-3733-4384-9049-47F03C6F202F}" type="pres">
      <dgm:prSet presAssocID="{1E3BD55F-4B4C-46AC-8640-E7BDC6B16CE6}" presName="composite" presStyleCnt="0"/>
      <dgm:spPr/>
    </dgm:pt>
    <dgm:pt modelId="{B589455D-5BEE-49E7-B8B2-5A9614D371BB}" type="pres">
      <dgm:prSet presAssocID="{1E3BD55F-4B4C-46AC-8640-E7BDC6B16CE6}" presName="rect1" presStyleLbl="trAlignAcc1" presStyleIdx="1" presStyleCnt="6">
        <dgm:presLayoutVars>
          <dgm:bulletEnabled val="1"/>
        </dgm:presLayoutVars>
      </dgm:prSet>
      <dgm:spPr/>
    </dgm:pt>
    <dgm:pt modelId="{57DC4814-9954-4348-BB02-557EA33F0D1F}" type="pres">
      <dgm:prSet presAssocID="{1E3BD55F-4B4C-46AC-8640-E7BDC6B16CE6}" presName="rect2" presStyleLbl="fgImgPlace1" presStyleIdx="1" presStyleCnt="6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White jigsaw puzzle and one final piece being added"/>
        </a:ext>
      </dgm:extLst>
    </dgm:pt>
    <dgm:pt modelId="{87FEF3F2-76A5-4C32-A234-7715C267CAA9}" type="pres">
      <dgm:prSet presAssocID="{54195195-B21D-42BE-B5AB-6044D8BB5838}" presName="sibTrans" presStyleCnt="0"/>
      <dgm:spPr/>
    </dgm:pt>
    <dgm:pt modelId="{F7A7E425-921C-448A-A712-E125EC7FC9B5}" type="pres">
      <dgm:prSet presAssocID="{5C630C10-0A93-43F5-960C-7ADED9637590}" presName="composite" presStyleCnt="0"/>
      <dgm:spPr/>
    </dgm:pt>
    <dgm:pt modelId="{25D425DF-78C3-474B-89E4-B9D71456D5E6}" type="pres">
      <dgm:prSet presAssocID="{5C630C10-0A93-43F5-960C-7ADED9637590}" presName="rect1" presStyleLbl="trAlignAcc1" presStyleIdx="2" presStyleCnt="6">
        <dgm:presLayoutVars>
          <dgm:bulletEnabled val="1"/>
        </dgm:presLayoutVars>
      </dgm:prSet>
      <dgm:spPr/>
    </dgm:pt>
    <dgm:pt modelId="{1736A656-3548-4B7A-9C29-A74B46A29F09}" type="pres">
      <dgm:prSet presAssocID="{5C630C10-0A93-43F5-960C-7ADED9637590}" presName="rect2" presStyleLbl="fgImgPlace1" presStyleIdx="2" presStyleCnt="6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ity lights focused in magnifying glass"/>
        </a:ext>
      </dgm:extLst>
    </dgm:pt>
    <dgm:pt modelId="{EA3E90CC-BDFC-4D9B-8EB8-D99B7120B407}" type="pres">
      <dgm:prSet presAssocID="{A0BDD3B0-AB5F-4E23-9335-D3C3AF647D87}" presName="sibTrans" presStyleCnt="0"/>
      <dgm:spPr/>
    </dgm:pt>
    <dgm:pt modelId="{197AB313-18A5-4B44-85AF-1CB0DA58B83C}" type="pres">
      <dgm:prSet presAssocID="{47309B87-BAA6-4E29-81D3-DE62DC5FAC04}" presName="composite" presStyleCnt="0"/>
      <dgm:spPr/>
    </dgm:pt>
    <dgm:pt modelId="{55829CF7-CA3C-40A2-9FD4-9498F1149255}" type="pres">
      <dgm:prSet presAssocID="{47309B87-BAA6-4E29-81D3-DE62DC5FAC04}" presName="rect1" presStyleLbl="trAlignAcc1" presStyleIdx="3" presStyleCnt="6">
        <dgm:presLayoutVars>
          <dgm:bulletEnabled val="1"/>
        </dgm:presLayoutVars>
      </dgm:prSet>
      <dgm:spPr/>
    </dgm:pt>
    <dgm:pt modelId="{0A6F4872-6FDD-45CB-A26B-2748FAE54461}" type="pres">
      <dgm:prSet presAssocID="{47309B87-BAA6-4E29-81D3-DE62DC5FAC04}" presName="rect2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ide view of a white calendar"/>
        </a:ext>
      </dgm:extLst>
    </dgm:pt>
    <dgm:pt modelId="{D0A17F75-D053-4AE3-8B16-A173AEFC7454}" type="pres">
      <dgm:prSet presAssocID="{875324D9-8393-470E-A13C-C10F3516243B}" presName="sibTrans" presStyleCnt="0"/>
      <dgm:spPr/>
    </dgm:pt>
    <dgm:pt modelId="{14FB62CB-1150-4974-9660-ACC0B50D6832}" type="pres">
      <dgm:prSet presAssocID="{BD32AB30-6590-41F2-8181-FD9832A6C04C}" presName="composite" presStyleCnt="0"/>
      <dgm:spPr/>
    </dgm:pt>
    <dgm:pt modelId="{F7B94A27-FC41-479C-8C6A-A6AE8A78402D}" type="pres">
      <dgm:prSet presAssocID="{BD32AB30-6590-41F2-8181-FD9832A6C04C}" presName="rect1" presStyleLbl="trAlignAcc1" presStyleIdx="4" presStyleCnt="6">
        <dgm:presLayoutVars>
          <dgm:bulletEnabled val="1"/>
        </dgm:presLayoutVars>
      </dgm:prSet>
      <dgm:spPr/>
    </dgm:pt>
    <dgm:pt modelId="{E2475975-9293-4BB3-865F-E50724FDF507}" type="pres">
      <dgm:prSet presAssocID="{BD32AB30-6590-41F2-8181-FD9832A6C04C}" presName="rect2" presStyleLbl="fgImgPlace1" presStyleIdx="4" presStyleCnt="6"/>
      <dgm:spPr>
        <a:blipFill>
          <a:blip xmlns:r="http://schemas.openxmlformats.org/officeDocument/2006/relationships" r:embed="rId5"/>
          <a:srcRect/>
          <a:stretch>
            <a:fillRect l="-22000" r="-22000"/>
          </a:stretch>
        </a:blipFill>
      </dgm:spPr>
      <dgm:extLst>
        <a:ext uri="{E40237B7-FDA0-4F09-8148-C483321AD2D9}">
          <dgm14:cNvPr xmlns:dgm14="http://schemas.microsoft.com/office/drawing/2010/diagram" id="0" name="" descr="Draft drawing of a floor plan"/>
        </a:ext>
      </dgm:extLst>
    </dgm:pt>
    <dgm:pt modelId="{4C44FDF1-8808-404C-BE3A-1AD7E904A1CE}" type="pres">
      <dgm:prSet presAssocID="{3AB51A21-0C3F-4A31-8D3D-446EE8FF186F}" presName="sibTrans" presStyleCnt="0"/>
      <dgm:spPr/>
    </dgm:pt>
    <dgm:pt modelId="{7F55E70C-5FBD-4D6B-96F8-8CB16FD21151}" type="pres">
      <dgm:prSet presAssocID="{393D2A35-3A4E-40FC-8E48-27813F92D064}" presName="composite" presStyleCnt="0"/>
      <dgm:spPr/>
    </dgm:pt>
    <dgm:pt modelId="{45680DF4-CC2E-4639-B3D4-DDED61A22974}" type="pres">
      <dgm:prSet presAssocID="{393D2A35-3A4E-40FC-8E48-27813F92D064}" presName="rect1" presStyleLbl="trAlignAcc1" presStyleIdx="5" presStyleCnt="6">
        <dgm:presLayoutVars>
          <dgm:bulletEnabled val="1"/>
        </dgm:presLayoutVars>
      </dgm:prSet>
      <dgm:spPr/>
    </dgm:pt>
    <dgm:pt modelId="{B7D39072-D97D-4CC1-B40F-46F76AAF35CD}" type="pres">
      <dgm:prSet presAssocID="{393D2A35-3A4E-40FC-8E48-27813F92D064}" presName="rect2" presStyleLbl="fgImgPlace1" presStyleIdx="5" presStyleCnt="6"/>
      <dgm:spPr>
        <a:blipFill>
          <a:blip xmlns:r="http://schemas.openxmlformats.org/officeDocument/2006/relationships" r:embed="rId6"/>
          <a:srcRect/>
          <a:stretch>
            <a:fillRect l="-10000" r="-10000"/>
          </a:stretch>
        </a:blipFill>
      </dgm:spPr>
      <dgm:extLst>
        <a:ext uri="{E40237B7-FDA0-4F09-8148-C483321AD2D9}">
          <dgm14:cNvPr xmlns:dgm14="http://schemas.microsoft.com/office/drawing/2010/diagram" id="0" name="" descr="3D Dialogue Boxes"/>
        </a:ext>
      </dgm:extLst>
    </dgm:pt>
  </dgm:ptLst>
  <dgm:cxnLst>
    <dgm:cxn modelId="{F4511510-367F-4FF8-84F6-740FC543B8CF}" type="presOf" srcId="{A03CEBF1-F1D4-4733-BC3C-254F832D8465}" destId="{51DCEF87-7278-4EF2-B132-0F9290DD2CEE}" srcOrd="0" destOrd="0" presId="urn:microsoft.com/office/officeart/2008/layout/PictureStrips"/>
    <dgm:cxn modelId="{F3646138-1CFD-4822-BC1B-9FACE1192C3A}" srcId="{419DF822-2A5D-4847-9415-5F972CC0E0C8}" destId="{BD32AB30-6590-41F2-8181-FD9832A6C04C}" srcOrd="4" destOrd="0" parTransId="{46FDE007-F7ED-4264-B980-CFA0D6CE997F}" sibTransId="{3AB51A21-0C3F-4A31-8D3D-446EE8FF186F}"/>
    <dgm:cxn modelId="{A73BD85C-2412-420C-AD77-73C05EA5660A}" type="presOf" srcId="{1E3BD55F-4B4C-46AC-8640-E7BDC6B16CE6}" destId="{B589455D-5BEE-49E7-B8B2-5A9614D371BB}" srcOrd="0" destOrd="0" presId="urn:microsoft.com/office/officeart/2008/layout/PictureStrips"/>
    <dgm:cxn modelId="{BC94E45E-9757-49BF-889D-4DA70AE493C8}" type="presOf" srcId="{47309B87-BAA6-4E29-81D3-DE62DC5FAC04}" destId="{55829CF7-CA3C-40A2-9FD4-9498F1149255}" srcOrd="0" destOrd="0" presId="urn:microsoft.com/office/officeart/2008/layout/PictureStrips"/>
    <dgm:cxn modelId="{97B6104F-4BE6-4F47-BC7D-386974D880B5}" srcId="{419DF822-2A5D-4847-9415-5F972CC0E0C8}" destId="{1E3BD55F-4B4C-46AC-8640-E7BDC6B16CE6}" srcOrd="1" destOrd="0" parTransId="{7AD20A45-086D-407B-B686-A25DAA04C797}" sibTransId="{54195195-B21D-42BE-B5AB-6044D8BB5838}"/>
    <dgm:cxn modelId="{575F4C71-5F8E-456E-A0BC-B8DE1F569B1D}" srcId="{419DF822-2A5D-4847-9415-5F972CC0E0C8}" destId="{A03CEBF1-F1D4-4733-BC3C-254F832D8465}" srcOrd="0" destOrd="0" parTransId="{CD472B43-A453-44E2-BE77-0BBE337D0579}" sibTransId="{EB95AB16-1457-4F5E-A234-3F5C075E2AB8}"/>
    <dgm:cxn modelId="{48870859-B343-44AB-A069-E0CA65757014}" srcId="{419DF822-2A5D-4847-9415-5F972CC0E0C8}" destId="{5C630C10-0A93-43F5-960C-7ADED9637590}" srcOrd="2" destOrd="0" parTransId="{E9F3C022-4441-41F3-ADCF-D353A1F0328B}" sibTransId="{A0BDD3B0-AB5F-4E23-9335-D3C3AF647D87}"/>
    <dgm:cxn modelId="{A446E280-0C41-4440-A4B0-E7E1C6AB53FE}" srcId="{419DF822-2A5D-4847-9415-5F972CC0E0C8}" destId="{47309B87-BAA6-4E29-81D3-DE62DC5FAC04}" srcOrd="3" destOrd="0" parTransId="{41905D37-0486-48D1-B1E4-A736E10C94BC}" sibTransId="{875324D9-8393-470E-A13C-C10F3516243B}"/>
    <dgm:cxn modelId="{2783BB8A-EFBA-46B2-BF25-1A715B329067}" srcId="{419DF822-2A5D-4847-9415-5F972CC0E0C8}" destId="{393D2A35-3A4E-40FC-8E48-27813F92D064}" srcOrd="5" destOrd="0" parTransId="{73C02EF3-A16C-4088-B396-4013C5868F4D}" sibTransId="{0DB7845A-03F4-4A61-8366-DDA21828B5AF}"/>
    <dgm:cxn modelId="{0C0A31B2-91BB-4752-A366-9812A3685DF4}" type="presOf" srcId="{5C630C10-0A93-43F5-960C-7ADED9637590}" destId="{25D425DF-78C3-474B-89E4-B9D71456D5E6}" srcOrd="0" destOrd="0" presId="urn:microsoft.com/office/officeart/2008/layout/PictureStrips"/>
    <dgm:cxn modelId="{671BC2C4-AC0A-4F7A-ABC5-AE33ECD177D4}" type="presOf" srcId="{BD32AB30-6590-41F2-8181-FD9832A6C04C}" destId="{F7B94A27-FC41-479C-8C6A-A6AE8A78402D}" srcOrd="0" destOrd="0" presId="urn:microsoft.com/office/officeart/2008/layout/PictureStrips"/>
    <dgm:cxn modelId="{04C814CC-241B-43C5-A023-BD491531BD9D}" type="presOf" srcId="{419DF822-2A5D-4847-9415-5F972CC0E0C8}" destId="{FD63700E-94DC-44EC-9D60-F879B7031545}" srcOrd="0" destOrd="0" presId="urn:microsoft.com/office/officeart/2008/layout/PictureStrips"/>
    <dgm:cxn modelId="{4CF842E1-EC8E-4907-9B4C-ED94F9F594E5}" type="presOf" srcId="{393D2A35-3A4E-40FC-8E48-27813F92D064}" destId="{45680DF4-CC2E-4639-B3D4-DDED61A22974}" srcOrd="0" destOrd="0" presId="urn:microsoft.com/office/officeart/2008/layout/PictureStrips"/>
    <dgm:cxn modelId="{B8030D73-189D-419A-A00D-3860C24D2F4E}" type="presParOf" srcId="{FD63700E-94DC-44EC-9D60-F879B7031545}" destId="{FCBCB627-93A4-4548-BC83-3808809E1067}" srcOrd="0" destOrd="0" presId="urn:microsoft.com/office/officeart/2008/layout/PictureStrips"/>
    <dgm:cxn modelId="{A09CB5FD-EC19-4702-8C73-9F9D224DE1C7}" type="presParOf" srcId="{FCBCB627-93A4-4548-BC83-3808809E1067}" destId="{51DCEF87-7278-4EF2-B132-0F9290DD2CEE}" srcOrd="0" destOrd="0" presId="urn:microsoft.com/office/officeart/2008/layout/PictureStrips"/>
    <dgm:cxn modelId="{F8C7BB2B-4CBB-4518-BBC8-4E6098956953}" type="presParOf" srcId="{FCBCB627-93A4-4548-BC83-3808809E1067}" destId="{90BF1613-D5AC-4564-B9EA-7044912D1BB0}" srcOrd="1" destOrd="0" presId="urn:microsoft.com/office/officeart/2008/layout/PictureStrips"/>
    <dgm:cxn modelId="{6D7483B0-C709-479D-BBED-A1B4E0415C05}" type="presParOf" srcId="{FD63700E-94DC-44EC-9D60-F879B7031545}" destId="{584073E5-BE0A-4735-B5C7-44E30E7D4DE6}" srcOrd="1" destOrd="0" presId="urn:microsoft.com/office/officeart/2008/layout/PictureStrips"/>
    <dgm:cxn modelId="{19D7AD4D-3CD6-4E7A-9B01-F5EC51A3BA48}" type="presParOf" srcId="{FD63700E-94DC-44EC-9D60-F879B7031545}" destId="{705F46B4-3733-4384-9049-47F03C6F202F}" srcOrd="2" destOrd="0" presId="urn:microsoft.com/office/officeart/2008/layout/PictureStrips"/>
    <dgm:cxn modelId="{5C814CAC-4262-47C9-AF4A-8898A43F5E5D}" type="presParOf" srcId="{705F46B4-3733-4384-9049-47F03C6F202F}" destId="{B589455D-5BEE-49E7-B8B2-5A9614D371BB}" srcOrd="0" destOrd="0" presId="urn:microsoft.com/office/officeart/2008/layout/PictureStrips"/>
    <dgm:cxn modelId="{69D26C14-4B91-44B8-9FB2-3DD29A0AEFC6}" type="presParOf" srcId="{705F46B4-3733-4384-9049-47F03C6F202F}" destId="{57DC4814-9954-4348-BB02-557EA33F0D1F}" srcOrd="1" destOrd="0" presId="urn:microsoft.com/office/officeart/2008/layout/PictureStrips"/>
    <dgm:cxn modelId="{DDB880ED-1DFE-45CC-AF12-0B011CE8E303}" type="presParOf" srcId="{FD63700E-94DC-44EC-9D60-F879B7031545}" destId="{87FEF3F2-76A5-4C32-A234-7715C267CAA9}" srcOrd="3" destOrd="0" presId="urn:microsoft.com/office/officeart/2008/layout/PictureStrips"/>
    <dgm:cxn modelId="{3FF79B3E-08A0-4A4E-BB9B-67C0D16B89D5}" type="presParOf" srcId="{FD63700E-94DC-44EC-9D60-F879B7031545}" destId="{F7A7E425-921C-448A-A712-E125EC7FC9B5}" srcOrd="4" destOrd="0" presId="urn:microsoft.com/office/officeart/2008/layout/PictureStrips"/>
    <dgm:cxn modelId="{52570D59-8A97-4FFA-A896-EBFD11D57ACF}" type="presParOf" srcId="{F7A7E425-921C-448A-A712-E125EC7FC9B5}" destId="{25D425DF-78C3-474B-89E4-B9D71456D5E6}" srcOrd="0" destOrd="0" presId="urn:microsoft.com/office/officeart/2008/layout/PictureStrips"/>
    <dgm:cxn modelId="{B7FD683F-54FF-4EBA-985C-F1DE5ED1DD8C}" type="presParOf" srcId="{F7A7E425-921C-448A-A712-E125EC7FC9B5}" destId="{1736A656-3548-4B7A-9C29-A74B46A29F09}" srcOrd="1" destOrd="0" presId="urn:microsoft.com/office/officeart/2008/layout/PictureStrips"/>
    <dgm:cxn modelId="{52CAB671-2661-47DC-ACF1-4594FDA65791}" type="presParOf" srcId="{FD63700E-94DC-44EC-9D60-F879B7031545}" destId="{EA3E90CC-BDFC-4D9B-8EB8-D99B7120B407}" srcOrd="5" destOrd="0" presId="urn:microsoft.com/office/officeart/2008/layout/PictureStrips"/>
    <dgm:cxn modelId="{3E730F3B-D402-448D-80F3-F18C97DB4691}" type="presParOf" srcId="{FD63700E-94DC-44EC-9D60-F879B7031545}" destId="{197AB313-18A5-4B44-85AF-1CB0DA58B83C}" srcOrd="6" destOrd="0" presId="urn:microsoft.com/office/officeart/2008/layout/PictureStrips"/>
    <dgm:cxn modelId="{C413346E-9160-4F3B-B846-18D263DEA4E8}" type="presParOf" srcId="{197AB313-18A5-4B44-85AF-1CB0DA58B83C}" destId="{55829CF7-CA3C-40A2-9FD4-9498F1149255}" srcOrd="0" destOrd="0" presId="urn:microsoft.com/office/officeart/2008/layout/PictureStrips"/>
    <dgm:cxn modelId="{2951AE28-0A73-46B7-8169-747F741E1E87}" type="presParOf" srcId="{197AB313-18A5-4B44-85AF-1CB0DA58B83C}" destId="{0A6F4872-6FDD-45CB-A26B-2748FAE54461}" srcOrd="1" destOrd="0" presId="urn:microsoft.com/office/officeart/2008/layout/PictureStrips"/>
    <dgm:cxn modelId="{8DC4F278-08BE-4D7B-9B6B-E61E5B8E5707}" type="presParOf" srcId="{FD63700E-94DC-44EC-9D60-F879B7031545}" destId="{D0A17F75-D053-4AE3-8B16-A173AEFC7454}" srcOrd="7" destOrd="0" presId="urn:microsoft.com/office/officeart/2008/layout/PictureStrips"/>
    <dgm:cxn modelId="{79DB1E4C-7006-4D71-92B3-1DCC7228EDA3}" type="presParOf" srcId="{FD63700E-94DC-44EC-9D60-F879B7031545}" destId="{14FB62CB-1150-4974-9660-ACC0B50D6832}" srcOrd="8" destOrd="0" presId="urn:microsoft.com/office/officeart/2008/layout/PictureStrips"/>
    <dgm:cxn modelId="{7354C65A-0E93-4AB1-AA8A-9412903D08AC}" type="presParOf" srcId="{14FB62CB-1150-4974-9660-ACC0B50D6832}" destId="{F7B94A27-FC41-479C-8C6A-A6AE8A78402D}" srcOrd="0" destOrd="0" presId="urn:microsoft.com/office/officeart/2008/layout/PictureStrips"/>
    <dgm:cxn modelId="{C056B4E6-51FE-4461-B84D-9856CF009FA8}" type="presParOf" srcId="{14FB62CB-1150-4974-9660-ACC0B50D6832}" destId="{E2475975-9293-4BB3-865F-E50724FDF507}" srcOrd="1" destOrd="0" presId="urn:microsoft.com/office/officeart/2008/layout/PictureStrips"/>
    <dgm:cxn modelId="{150EC1FB-6D9E-44EB-BF09-195542BE3440}" type="presParOf" srcId="{FD63700E-94DC-44EC-9D60-F879B7031545}" destId="{4C44FDF1-8808-404C-BE3A-1AD7E904A1CE}" srcOrd="9" destOrd="0" presId="urn:microsoft.com/office/officeart/2008/layout/PictureStrips"/>
    <dgm:cxn modelId="{114F296F-07B0-40BD-BC28-DD1DDCFC1709}" type="presParOf" srcId="{FD63700E-94DC-44EC-9D60-F879B7031545}" destId="{7F55E70C-5FBD-4D6B-96F8-8CB16FD21151}" srcOrd="10" destOrd="0" presId="urn:microsoft.com/office/officeart/2008/layout/PictureStrips"/>
    <dgm:cxn modelId="{9E168018-09E2-4F97-A992-FB5C24C8190B}" type="presParOf" srcId="{7F55E70C-5FBD-4D6B-96F8-8CB16FD21151}" destId="{45680DF4-CC2E-4639-B3D4-DDED61A22974}" srcOrd="0" destOrd="0" presId="urn:microsoft.com/office/officeart/2008/layout/PictureStrips"/>
    <dgm:cxn modelId="{E9E95B65-26C3-4A91-95C4-50FF89B08B06}" type="presParOf" srcId="{7F55E70C-5FBD-4D6B-96F8-8CB16FD21151}" destId="{B7D39072-D97D-4CC1-B40F-46F76AAF35C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CEF87-7278-4EF2-B132-0F9290DD2CEE}">
      <dsp:nvSpPr>
        <dsp:cNvPr id="0" name=""/>
        <dsp:cNvSpPr/>
      </dsp:nvSpPr>
      <dsp:spPr>
        <a:xfrm>
          <a:off x="136026" y="816768"/>
          <a:ext cx="3237022" cy="10115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17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cs typeface="Calibri"/>
            </a:rPr>
            <a:t>Inventory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36026" y="816768"/>
        <a:ext cx="3237022" cy="1011569"/>
      </dsp:txXfrm>
    </dsp:sp>
    <dsp:sp modelId="{90BF1613-D5AC-4564-B9EA-7044912D1BB0}">
      <dsp:nvSpPr>
        <dsp:cNvPr id="0" name=""/>
        <dsp:cNvSpPr/>
      </dsp:nvSpPr>
      <dsp:spPr>
        <a:xfrm>
          <a:off x="1150" y="670652"/>
          <a:ext cx="708098" cy="106214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89455D-5BEE-49E7-B8B2-5A9614D371BB}">
      <dsp:nvSpPr>
        <dsp:cNvPr id="0" name=""/>
        <dsp:cNvSpPr/>
      </dsp:nvSpPr>
      <dsp:spPr>
        <a:xfrm>
          <a:off x="3751350" y="816768"/>
          <a:ext cx="3237022" cy="10115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17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cs typeface="Calibri"/>
            </a:rPr>
            <a:t>Characterize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751350" y="816768"/>
        <a:ext cx="3237022" cy="1011569"/>
      </dsp:txXfrm>
    </dsp:sp>
    <dsp:sp modelId="{57DC4814-9954-4348-BB02-557EA33F0D1F}">
      <dsp:nvSpPr>
        <dsp:cNvPr id="0" name=""/>
        <dsp:cNvSpPr/>
      </dsp:nvSpPr>
      <dsp:spPr>
        <a:xfrm>
          <a:off x="3616474" y="670652"/>
          <a:ext cx="708098" cy="1062148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D425DF-78C3-474B-89E4-B9D71456D5E6}">
      <dsp:nvSpPr>
        <dsp:cNvPr id="0" name=""/>
        <dsp:cNvSpPr/>
      </dsp:nvSpPr>
      <dsp:spPr>
        <a:xfrm>
          <a:off x="136026" y="2090221"/>
          <a:ext cx="3237022" cy="10115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17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cs typeface="Calibri"/>
            </a:rPr>
            <a:t>Assess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36026" y="2090221"/>
        <a:ext cx="3237022" cy="1011569"/>
      </dsp:txXfrm>
    </dsp:sp>
    <dsp:sp modelId="{1736A656-3548-4B7A-9C29-A74B46A29F09}">
      <dsp:nvSpPr>
        <dsp:cNvPr id="0" name=""/>
        <dsp:cNvSpPr/>
      </dsp:nvSpPr>
      <dsp:spPr>
        <a:xfrm>
          <a:off x="1150" y="1944106"/>
          <a:ext cx="708098" cy="1062148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829CF7-CA3C-40A2-9FD4-9498F1149255}">
      <dsp:nvSpPr>
        <dsp:cNvPr id="0" name=""/>
        <dsp:cNvSpPr/>
      </dsp:nvSpPr>
      <dsp:spPr>
        <a:xfrm>
          <a:off x="3751350" y="2090221"/>
          <a:ext cx="3237022" cy="10115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17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cs typeface="Calibri"/>
            </a:rPr>
            <a:t>Conduct planning activities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751350" y="2090221"/>
        <a:ext cx="3237022" cy="1011569"/>
      </dsp:txXfrm>
    </dsp:sp>
    <dsp:sp modelId="{0A6F4872-6FDD-45CB-A26B-2748FAE54461}">
      <dsp:nvSpPr>
        <dsp:cNvPr id="0" name=""/>
        <dsp:cNvSpPr/>
      </dsp:nvSpPr>
      <dsp:spPr>
        <a:xfrm>
          <a:off x="3616474" y="1944106"/>
          <a:ext cx="708098" cy="1062148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B94A27-FC41-479C-8C6A-A6AE8A78402D}">
      <dsp:nvSpPr>
        <dsp:cNvPr id="0" name=""/>
        <dsp:cNvSpPr/>
      </dsp:nvSpPr>
      <dsp:spPr>
        <a:xfrm>
          <a:off x="136026" y="3363675"/>
          <a:ext cx="3237022" cy="10115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17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cs typeface="Calibri"/>
            </a:rPr>
            <a:t>Develop site-specific cleanup plans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36026" y="3363675"/>
        <a:ext cx="3237022" cy="1011569"/>
      </dsp:txXfrm>
    </dsp:sp>
    <dsp:sp modelId="{E2475975-9293-4BB3-865F-E50724FDF507}">
      <dsp:nvSpPr>
        <dsp:cNvPr id="0" name=""/>
        <dsp:cNvSpPr/>
      </dsp:nvSpPr>
      <dsp:spPr>
        <a:xfrm>
          <a:off x="1150" y="3217560"/>
          <a:ext cx="708098" cy="1062148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22000" r="-2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680DF4-CC2E-4639-B3D4-DDED61A22974}">
      <dsp:nvSpPr>
        <dsp:cNvPr id="0" name=""/>
        <dsp:cNvSpPr/>
      </dsp:nvSpPr>
      <dsp:spPr>
        <a:xfrm>
          <a:off x="3751350" y="3363675"/>
          <a:ext cx="3237022" cy="10115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17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cs typeface="Calibri"/>
            </a:rPr>
            <a:t>Conduct community engagement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751350" y="3363675"/>
        <a:ext cx="3237022" cy="1011569"/>
      </dsp:txXfrm>
    </dsp:sp>
    <dsp:sp modelId="{B7D39072-D97D-4CC1-B40F-46F76AAF35CD}">
      <dsp:nvSpPr>
        <dsp:cNvPr id="0" name=""/>
        <dsp:cNvSpPr/>
      </dsp:nvSpPr>
      <dsp:spPr>
        <a:xfrm>
          <a:off x="3616474" y="3217560"/>
          <a:ext cx="708098" cy="1062148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l="-10000" r="-1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A2A-0A96-0647-84E5-C82F2EFD9474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0D2594CA-29C5-062F-2EA7-C593B096C6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E04BB896-BA64-B358-A066-15B96D23BC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FA2818-7747-F326-294F-EEAC9BEF6E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E0F0-B7F9-756A-3EA4-2114B75370E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CF20C-6BCC-41A4-8C16-5A346425718D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12" name="Notes Placeholder 11">
            <a:extLst>
              <a:ext uri="{FF2B5EF4-FFF2-40B4-BE49-F238E27FC236}">
                <a16:creationId xmlns:a16="http://schemas.microsoft.com/office/drawing/2014/main" id="{5161C21F-108C-0F07-CDDD-AFB8DDBF6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07CBA7-2A1E-725E-35DA-D1CFF08EC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0679C-80C7-4E7D-9614-ABA41C5B28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681593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smtClean="0"/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80906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5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37746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6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093800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9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18182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33">
            <a:extLst>
              <a:ext uri="{FF2B5EF4-FFF2-40B4-BE49-F238E27FC236}">
                <a16:creationId xmlns:a16="http://schemas.microsoft.com/office/drawing/2014/main" id="{4D81E37E-7366-D88D-83B8-BBA577CA4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7686" y="106446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12" name="Shape 31">
            <a:extLst>
              <a:ext uri="{FF2B5EF4-FFF2-40B4-BE49-F238E27FC236}">
                <a16:creationId xmlns:a16="http://schemas.microsoft.com/office/drawing/2014/main" id="{A2E096B7-3B4F-355B-58E5-41784AC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284315" y="398445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92" y="731520"/>
            <a:ext cx="5029200" cy="32918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168533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60894" y="4172084"/>
            <a:ext cx="491259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47">
            <a:extLst>
              <a:ext uri="{FF2B5EF4-FFF2-40B4-BE49-F238E27FC236}">
                <a16:creationId xmlns:a16="http://schemas.microsoft.com/office/drawing/2014/main" id="{117BCD91-6BBA-AACD-3424-C3A4E5C1AB1D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914400" y="539496"/>
            <a:ext cx="5025207" cy="577900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/>
              <a:t>Click icon to add picture</a:t>
            </a:r>
            <a:endParaRPr lang="en-US" altLang="zh-CN" noProof="0" dirty="0"/>
          </a:p>
        </p:txBody>
      </p:sp>
      <p:pic>
        <p:nvPicPr>
          <p:cNvPr id="7" name="Shape 33">
            <a:extLst>
              <a:ext uri="{FF2B5EF4-FFF2-40B4-BE49-F238E27FC236}">
                <a16:creationId xmlns:a16="http://schemas.microsoft.com/office/drawing/2014/main" id="{78B6A20E-2402-E586-7E92-A2C0D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010" y="4038403"/>
            <a:ext cx="1438713" cy="1645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3" name="Freeform: Shape 11">
            <a:extLst>
              <a:ext uri="{FF2B5EF4-FFF2-40B4-BE49-F238E27FC236}">
                <a16:creationId xmlns:a16="http://schemas.microsoft.com/office/drawing/2014/main" id="{20E24AA2-A4D8-FFB3-C801-0E57990B8CB6}"/>
              </a:ext>
            </a:extLst>
          </p:cNvPr>
          <p:cNvSpPr/>
          <p:nvPr userDrawn="1"/>
        </p:nvSpPr>
        <p:spPr>
          <a:xfrm>
            <a:off x="1360235" y="5541405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1FEC53F3-5030-5BCF-54CA-ABB14457C073}"/>
              </a:ext>
            </a:extLst>
          </p:cNvPr>
          <p:cNvSpPr/>
          <p:nvPr userDrawn="1"/>
        </p:nvSpPr>
        <p:spPr>
          <a:xfrm>
            <a:off x="5429027" y="393334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6721E85-C7DE-A05F-D33D-97CAF161E33A}"/>
              </a:ext>
            </a:extLst>
          </p:cNvPr>
          <p:cNvSpPr/>
          <p:nvPr userDrawn="1"/>
        </p:nvSpPr>
        <p:spPr>
          <a:xfrm>
            <a:off x="0" y="2860787"/>
            <a:ext cx="2004570" cy="3676532"/>
          </a:xfrm>
          <a:custGeom>
            <a:avLst/>
            <a:gdLst>
              <a:gd name="connsiteX0" fmla="*/ 417538 w 2004570"/>
              <a:gd name="connsiteY0" fmla="*/ 0 h 3676532"/>
              <a:gd name="connsiteX1" fmla="*/ 2004570 w 2004570"/>
              <a:gd name="connsiteY1" fmla="*/ 925683 h 3676532"/>
              <a:gd name="connsiteX2" fmla="*/ 2004570 w 2004570"/>
              <a:gd name="connsiteY2" fmla="*/ 2763949 h 3676532"/>
              <a:gd name="connsiteX3" fmla="*/ 413202 w 2004570"/>
              <a:gd name="connsiteY3" fmla="*/ 3676532 h 3676532"/>
              <a:gd name="connsiteX4" fmla="*/ 0 w 2004570"/>
              <a:gd name="connsiteY4" fmla="*/ 3439338 h 3676532"/>
              <a:gd name="connsiteX5" fmla="*/ 0 w 2004570"/>
              <a:gd name="connsiteY5" fmla="*/ 24107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4570" h="3676532">
                <a:moveTo>
                  <a:pt x="417538" y="0"/>
                </a:moveTo>
                <a:lnTo>
                  <a:pt x="2004570" y="925683"/>
                </a:lnTo>
                <a:lnTo>
                  <a:pt x="2004570" y="2763949"/>
                </a:lnTo>
                <a:lnTo>
                  <a:pt x="413202" y="3676532"/>
                </a:lnTo>
                <a:lnTo>
                  <a:pt x="0" y="3439338"/>
                </a:lnTo>
                <a:lnTo>
                  <a:pt x="0" y="2410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657773" y="5253270"/>
            <a:ext cx="1710765" cy="1621875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2275432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576" y="1499616"/>
            <a:ext cx="7955280" cy="1335024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FF81D2-C0B4-3B82-8DF6-D10CC07C44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65576" y="3108960"/>
            <a:ext cx="4572000" cy="3108960"/>
          </a:xfrm>
        </p:spPr>
        <p:txBody>
          <a:bodyPr/>
          <a:lstStyle>
            <a:lvl1pPr marL="512064" indent="-512064">
              <a:buFont typeface="+mj-lt"/>
              <a:buAutoNum type="arabicPeriod"/>
              <a:defRPr sz="1800"/>
            </a:lvl1pPr>
            <a:lvl2pPr marL="1097280" indent="-512064">
              <a:buFont typeface="+mj-lt"/>
              <a:buAutoNum type="alphaLcPeriod"/>
              <a:defRPr sz="1800"/>
            </a:lvl2pPr>
            <a:lvl3pPr marL="1645920" indent="-512064">
              <a:buFont typeface="+mj-lt"/>
              <a:buAutoNum type="romanLcPeriod"/>
              <a:defRPr sz="1800"/>
            </a:lvl3pPr>
            <a:lvl4pPr marL="2194560" indent="-512064">
              <a:buFont typeface="+mj-lt"/>
              <a:buAutoNum type="arabicParenR"/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90F721-56C7-251D-948D-11769609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0" y="3108960"/>
            <a:ext cx="3017520" cy="3108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4E8A0-C02C-2322-50C1-50080A793F8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3465576" y="6217920"/>
            <a:ext cx="4114800" cy="365125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2" name="Freeform: Shape 12">
            <a:extLst>
              <a:ext uri="{FF2B5EF4-FFF2-40B4-BE49-F238E27FC236}">
                <a16:creationId xmlns:a16="http://schemas.microsoft.com/office/drawing/2014/main" id="{0750FD92-E143-4402-D455-30DC417CBDBE}"/>
              </a:ext>
            </a:extLst>
          </p:cNvPr>
          <p:cNvSpPr/>
          <p:nvPr userDrawn="1"/>
        </p:nvSpPr>
        <p:spPr>
          <a:xfrm>
            <a:off x="1198465" y="958947"/>
            <a:ext cx="1544735" cy="174369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B13E9E2-D67B-E75B-D60D-CE3782A4FC67}"/>
              </a:ext>
            </a:extLst>
          </p:cNvPr>
          <p:cNvSpPr/>
          <p:nvPr userDrawn="1"/>
        </p:nvSpPr>
        <p:spPr>
          <a:xfrm>
            <a:off x="326738" y="0"/>
            <a:ext cx="1544359" cy="1254845"/>
          </a:xfrm>
          <a:custGeom>
            <a:avLst/>
            <a:gdLst>
              <a:gd name="connsiteX0" fmla="*/ 0 w 1544359"/>
              <a:gd name="connsiteY0" fmla="*/ 0 h 1254845"/>
              <a:gd name="connsiteX1" fmla="*/ 1544359 w 1544359"/>
              <a:gd name="connsiteY1" fmla="*/ 0 h 1254845"/>
              <a:gd name="connsiteX2" fmla="*/ 1543519 w 1544359"/>
              <a:gd name="connsiteY2" fmla="*/ 822090 h 1254845"/>
              <a:gd name="connsiteX3" fmla="*/ 772206 w 1544359"/>
              <a:gd name="connsiteY3" fmla="*/ 1254845 h 1254845"/>
              <a:gd name="connsiteX4" fmla="*/ 0 w 1544359"/>
              <a:gd name="connsiteY4" fmla="*/ 822027 h 12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359" h="1254845">
                <a:moveTo>
                  <a:pt x="0" y="0"/>
                </a:moveTo>
                <a:lnTo>
                  <a:pt x="1544359" y="0"/>
                </a:lnTo>
                <a:lnTo>
                  <a:pt x="1543519" y="822090"/>
                </a:lnTo>
                <a:lnTo>
                  <a:pt x="772206" y="1254845"/>
                </a:lnTo>
                <a:lnTo>
                  <a:pt x="0" y="822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1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Hexagon 21">
            <a:extLst>
              <a:ext uri="{FF2B5EF4-FFF2-40B4-BE49-F238E27FC236}">
                <a16:creationId xmlns:a16="http://schemas.microsoft.com/office/drawing/2014/main" id="{AA088CB3-68C2-8BF7-640B-511D7AD708D4}"/>
              </a:ext>
            </a:extLst>
          </p:cNvPr>
          <p:cNvSpPr/>
          <p:nvPr userDrawn="1"/>
        </p:nvSpPr>
        <p:spPr>
          <a:xfrm>
            <a:off x="2757266" y="2493385"/>
            <a:ext cx="1467568" cy="1305975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rgbClr val="D84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Hexagon 28">
            <a:extLst>
              <a:ext uri="{FF2B5EF4-FFF2-40B4-BE49-F238E27FC236}">
                <a16:creationId xmlns:a16="http://schemas.microsoft.com/office/drawing/2014/main" id="{E4EF439B-1CC3-CA39-B62A-E54F83ED70D2}"/>
              </a:ext>
            </a:extLst>
          </p:cNvPr>
          <p:cNvSpPr/>
          <p:nvPr userDrawn="1"/>
        </p:nvSpPr>
        <p:spPr>
          <a:xfrm>
            <a:off x="396269" y="251164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rgbClr val="984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Hexagon 21">
            <a:extLst>
              <a:ext uri="{FF2B5EF4-FFF2-40B4-BE49-F238E27FC236}">
                <a16:creationId xmlns:a16="http://schemas.microsoft.com/office/drawing/2014/main" id="{A38FF139-88E9-67A9-6010-4EDFB851076B}"/>
              </a:ext>
            </a:extLst>
          </p:cNvPr>
          <p:cNvSpPr/>
          <p:nvPr userDrawn="1"/>
        </p:nvSpPr>
        <p:spPr>
          <a:xfrm>
            <a:off x="5150156" y="5261378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Hexagon 21">
            <a:extLst>
              <a:ext uri="{FF2B5EF4-FFF2-40B4-BE49-F238E27FC236}">
                <a16:creationId xmlns:a16="http://schemas.microsoft.com/office/drawing/2014/main" id="{99956147-4454-5EA6-FC9C-94C08EE35F28}"/>
              </a:ext>
            </a:extLst>
          </p:cNvPr>
          <p:cNvSpPr/>
          <p:nvPr userDrawn="1"/>
        </p:nvSpPr>
        <p:spPr>
          <a:xfrm>
            <a:off x="3948599" y="3206642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0" y="731520"/>
            <a:ext cx="5394960" cy="2103120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5040" y="3108960"/>
            <a:ext cx="5394960" cy="18797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429000"/>
            <a:ext cx="4206240" cy="237744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3CCCCFD-E0FE-BDB7-CF9D-FCA345E6BA55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394325" y="3429000"/>
            <a:ext cx="3475038" cy="2378075"/>
          </a:xfrm>
        </p:spPr>
        <p:txBody>
          <a:bodyPr anchor="ctr"/>
          <a:lstStyle>
            <a:lvl1pPr marL="347472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4C8F37E-3F74-F3FA-C9D8-7083DF2BBECC}"/>
              </a:ext>
            </a:extLst>
          </p:cNvPr>
          <p:cNvSpPr/>
          <p:nvPr userDrawn="1"/>
        </p:nvSpPr>
        <p:spPr>
          <a:xfrm>
            <a:off x="7325349" y="0"/>
            <a:ext cx="1911968" cy="866964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B905CE6-1C2F-E053-4D14-6B86F4EFDC10}"/>
              </a:ext>
            </a:extLst>
          </p:cNvPr>
          <p:cNvSpPr/>
          <p:nvPr userDrawn="1"/>
        </p:nvSpPr>
        <p:spPr>
          <a:xfrm>
            <a:off x="9416816" y="0"/>
            <a:ext cx="1911968" cy="866964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0B2D3BF4-495E-23C2-9911-15BC9E0D8EA7}"/>
              </a:ext>
            </a:extLst>
          </p:cNvPr>
          <p:cNvSpPr/>
          <p:nvPr userDrawn="1"/>
        </p:nvSpPr>
        <p:spPr>
          <a:xfrm>
            <a:off x="1571157" y="505838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2629C19-89EB-BC19-9230-7F7675E16EFF}"/>
              </a:ext>
            </a:extLst>
          </p:cNvPr>
          <p:cNvSpPr/>
          <p:nvPr userDrawn="1"/>
        </p:nvSpPr>
        <p:spPr>
          <a:xfrm>
            <a:off x="521034" y="0"/>
            <a:ext cx="1911968" cy="866964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8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464" y="731520"/>
            <a:ext cx="5029200" cy="3291840"/>
          </a:xfrm>
        </p:spPr>
        <p:txBody>
          <a:bodyPr anchor="b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7336" y="4172084"/>
            <a:ext cx="4910328" cy="1005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2" name="Freeform: Shape 5">
            <a:extLst>
              <a:ext uri="{FF2B5EF4-FFF2-40B4-BE49-F238E27FC236}">
                <a16:creationId xmlns:a16="http://schemas.microsoft.com/office/drawing/2014/main" id="{B17C1EC9-3787-8D41-B5F1-BF16FD5C7ACB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Freeform: Shape 6">
            <a:extLst>
              <a:ext uri="{FF2B5EF4-FFF2-40B4-BE49-F238E27FC236}">
                <a16:creationId xmlns:a16="http://schemas.microsoft.com/office/drawing/2014/main" id="{E945D8B2-8BED-B43F-8D56-AB19D0D29970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noProof="0" dirty="0"/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3853EA5E-735A-20F3-684A-C0AD030EC2D4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75DB4848-0824-8316-ED27-44DF37AD6F3D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8784B377-2FE4-4091-C29F-46938ECFA73E}"/>
              </a:ext>
            </a:extLst>
          </p:cNvPr>
          <p:cNvCxnSpPr/>
          <p:nvPr userDrawn="1"/>
        </p:nvCxnSpPr>
        <p:spPr>
          <a:xfrm>
            <a:off x="5998709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61204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0F9CA-E84D-E159-524A-398712EC6AFE}"/>
              </a:ext>
            </a:extLst>
          </p:cNvPr>
          <p:cNvGrpSpPr/>
          <p:nvPr userDrawn="1"/>
        </p:nvGrpSpPr>
        <p:grpSpPr>
          <a:xfrm>
            <a:off x="879765" y="-10376"/>
            <a:ext cx="10794247" cy="1864808"/>
            <a:chOff x="879765" y="-10376"/>
            <a:chExt cx="10794247" cy="1864808"/>
          </a:xfrm>
        </p:grpSpPr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7674207A-3643-0D40-E3B5-F11FCACBAA74}"/>
                </a:ext>
              </a:extLst>
            </p:cNvPr>
            <p:cNvSpPr/>
            <p:nvPr/>
          </p:nvSpPr>
          <p:spPr>
            <a:xfrm>
              <a:off x="8893126" y="351937"/>
              <a:ext cx="1331054" cy="1502495"/>
            </a:xfrm>
            <a:custGeom>
              <a:avLst/>
              <a:gdLst>
                <a:gd name="connsiteX0" fmla="*/ 2187388 w 4398682"/>
                <a:gd name="connsiteY0" fmla="*/ 0 h 5032188"/>
                <a:gd name="connsiteX1" fmla="*/ 4386729 w 4398682"/>
                <a:gd name="connsiteY1" fmla="*/ 1261035 h 5032188"/>
                <a:gd name="connsiteX2" fmla="*/ 4398682 w 4398682"/>
                <a:gd name="connsiteY2" fmla="*/ 3789083 h 5032188"/>
                <a:gd name="connsiteX3" fmla="*/ 2193365 w 4398682"/>
                <a:gd name="connsiteY3" fmla="*/ 5032188 h 5032188"/>
                <a:gd name="connsiteX4" fmla="*/ 0 w 4398682"/>
                <a:gd name="connsiteY4" fmla="*/ 3783106 h 5032188"/>
                <a:gd name="connsiteX5" fmla="*/ 0 w 4398682"/>
                <a:gd name="connsiteY5" fmla="*/ 1267012 h 5032188"/>
                <a:gd name="connsiteX6" fmla="*/ 2187388 w 4398682"/>
                <a:gd name="connsiteY6" fmla="*/ 0 h 5032188"/>
                <a:gd name="connsiteX0" fmla="*/ 2187388 w 4387647"/>
                <a:gd name="connsiteY0" fmla="*/ 0 h 5032188"/>
                <a:gd name="connsiteX1" fmla="*/ 4386729 w 4387647"/>
                <a:gd name="connsiteY1" fmla="*/ 1261035 h 5032188"/>
                <a:gd name="connsiteX2" fmla="*/ 4384192 w 4387647"/>
                <a:gd name="connsiteY2" fmla="*/ 3783287 h 5032188"/>
                <a:gd name="connsiteX3" fmla="*/ 2193365 w 4387647"/>
                <a:gd name="connsiteY3" fmla="*/ 5032188 h 5032188"/>
                <a:gd name="connsiteX4" fmla="*/ 0 w 4387647"/>
                <a:gd name="connsiteY4" fmla="*/ 3783106 h 5032188"/>
                <a:gd name="connsiteX5" fmla="*/ 0 w 4387647"/>
                <a:gd name="connsiteY5" fmla="*/ 1267012 h 5032188"/>
                <a:gd name="connsiteX6" fmla="*/ 2187388 w 4387647"/>
                <a:gd name="connsiteY6" fmla="*/ 0 h 503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7647" h="5032188">
                  <a:moveTo>
                    <a:pt x="2187388" y="0"/>
                  </a:moveTo>
                  <a:lnTo>
                    <a:pt x="4386729" y="1261035"/>
                  </a:lnTo>
                  <a:cubicBezTo>
                    <a:pt x="4390713" y="2103718"/>
                    <a:pt x="4380208" y="2940604"/>
                    <a:pt x="4384192" y="3783287"/>
                  </a:cubicBezTo>
                  <a:lnTo>
                    <a:pt x="2193365" y="5032188"/>
                  </a:lnTo>
                  <a:lnTo>
                    <a:pt x="0" y="3783106"/>
                  </a:lnTo>
                  <a:lnTo>
                    <a:pt x="0" y="1267012"/>
                  </a:lnTo>
                  <a:lnTo>
                    <a:pt x="2187388" y="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noProof="0" dirty="0"/>
            </a:p>
          </p:txBody>
        </p:sp>
        <p:sp>
          <p:nvSpPr>
            <p:cNvPr id="7" name="Freeform: Shape 12">
              <a:extLst>
                <a:ext uri="{FF2B5EF4-FFF2-40B4-BE49-F238E27FC236}">
                  <a16:creationId xmlns:a16="http://schemas.microsoft.com/office/drawing/2014/main" id="{9619B847-88FE-63C2-96AC-161C08F5934F}"/>
                </a:ext>
              </a:extLst>
            </p:cNvPr>
            <p:cNvSpPr/>
            <p:nvPr/>
          </p:nvSpPr>
          <p:spPr>
            <a:xfrm>
              <a:off x="5985740" y="345168"/>
              <a:ext cx="1331054" cy="1502495"/>
            </a:xfrm>
            <a:custGeom>
              <a:avLst/>
              <a:gdLst>
                <a:gd name="connsiteX0" fmla="*/ 2187388 w 4398682"/>
                <a:gd name="connsiteY0" fmla="*/ 0 h 5032188"/>
                <a:gd name="connsiteX1" fmla="*/ 4386729 w 4398682"/>
                <a:gd name="connsiteY1" fmla="*/ 1261035 h 5032188"/>
                <a:gd name="connsiteX2" fmla="*/ 4398682 w 4398682"/>
                <a:gd name="connsiteY2" fmla="*/ 3789083 h 5032188"/>
                <a:gd name="connsiteX3" fmla="*/ 2193365 w 4398682"/>
                <a:gd name="connsiteY3" fmla="*/ 5032188 h 5032188"/>
                <a:gd name="connsiteX4" fmla="*/ 0 w 4398682"/>
                <a:gd name="connsiteY4" fmla="*/ 3783106 h 5032188"/>
                <a:gd name="connsiteX5" fmla="*/ 0 w 4398682"/>
                <a:gd name="connsiteY5" fmla="*/ 1267012 h 5032188"/>
                <a:gd name="connsiteX6" fmla="*/ 2187388 w 4398682"/>
                <a:gd name="connsiteY6" fmla="*/ 0 h 5032188"/>
                <a:gd name="connsiteX0" fmla="*/ 2187388 w 4387647"/>
                <a:gd name="connsiteY0" fmla="*/ 0 h 5032188"/>
                <a:gd name="connsiteX1" fmla="*/ 4386729 w 4387647"/>
                <a:gd name="connsiteY1" fmla="*/ 1261035 h 5032188"/>
                <a:gd name="connsiteX2" fmla="*/ 4384192 w 4387647"/>
                <a:gd name="connsiteY2" fmla="*/ 3783287 h 5032188"/>
                <a:gd name="connsiteX3" fmla="*/ 2193365 w 4387647"/>
                <a:gd name="connsiteY3" fmla="*/ 5032188 h 5032188"/>
                <a:gd name="connsiteX4" fmla="*/ 0 w 4387647"/>
                <a:gd name="connsiteY4" fmla="*/ 3783106 h 5032188"/>
                <a:gd name="connsiteX5" fmla="*/ 0 w 4387647"/>
                <a:gd name="connsiteY5" fmla="*/ 1267012 h 5032188"/>
                <a:gd name="connsiteX6" fmla="*/ 2187388 w 4387647"/>
                <a:gd name="connsiteY6" fmla="*/ 0 h 503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7647" h="5032188">
                  <a:moveTo>
                    <a:pt x="2187388" y="0"/>
                  </a:moveTo>
                  <a:lnTo>
                    <a:pt x="4386729" y="1261035"/>
                  </a:lnTo>
                  <a:cubicBezTo>
                    <a:pt x="4390713" y="2103718"/>
                    <a:pt x="4380208" y="2940604"/>
                    <a:pt x="4384192" y="3783287"/>
                  </a:cubicBezTo>
                  <a:lnTo>
                    <a:pt x="2193365" y="5032188"/>
                  </a:lnTo>
                  <a:lnTo>
                    <a:pt x="0" y="3783106"/>
                  </a:lnTo>
                  <a:lnTo>
                    <a:pt x="0" y="1267012"/>
                  </a:lnTo>
                  <a:lnTo>
                    <a:pt x="2187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noProof="0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28172F9-6711-D31B-2F7B-A4ECDEAB360C}"/>
                </a:ext>
              </a:extLst>
            </p:cNvPr>
            <p:cNvSpPr/>
            <p:nvPr/>
          </p:nvSpPr>
          <p:spPr>
            <a:xfrm>
              <a:off x="5255120" y="0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732E38F-F657-48F0-5783-63C7EDB52F87}"/>
                </a:ext>
              </a:extLst>
            </p:cNvPr>
            <p:cNvSpPr/>
            <p:nvPr/>
          </p:nvSpPr>
          <p:spPr>
            <a:xfrm>
              <a:off x="6710252" y="0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601F8F38-CEFA-8374-19C9-69BA4F7D10DF}"/>
                </a:ext>
              </a:extLst>
            </p:cNvPr>
            <p:cNvSpPr/>
            <p:nvPr/>
          </p:nvSpPr>
          <p:spPr>
            <a:xfrm>
              <a:off x="1610385" y="351937"/>
              <a:ext cx="1331054" cy="1502495"/>
            </a:xfrm>
            <a:custGeom>
              <a:avLst/>
              <a:gdLst>
                <a:gd name="connsiteX0" fmla="*/ 2187388 w 4398682"/>
                <a:gd name="connsiteY0" fmla="*/ 0 h 5032188"/>
                <a:gd name="connsiteX1" fmla="*/ 4386729 w 4398682"/>
                <a:gd name="connsiteY1" fmla="*/ 1261035 h 5032188"/>
                <a:gd name="connsiteX2" fmla="*/ 4398682 w 4398682"/>
                <a:gd name="connsiteY2" fmla="*/ 3789083 h 5032188"/>
                <a:gd name="connsiteX3" fmla="*/ 2193365 w 4398682"/>
                <a:gd name="connsiteY3" fmla="*/ 5032188 h 5032188"/>
                <a:gd name="connsiteX4" fmla="*/ 0 w 4398682"/>
                <a:gd name="connsiteY4" fmla="*/ 3783106 h 5032188"/>
                <a:gd name="connsiteX5" fmla="*/ 0 w 4398682"/>
                <a:gd name="connsiteY5" fmla="*/ 1267012 h 5032188"/>
                <a:gd name="connsiteX6" fmla="*/ 2187388 w 4398682"/>
                <a:gd name="connsiteY6" fmla="*/ 0 h 5032188"/>
                <a:gd name="connsiteX0" fmla="*/ 2187388 w 4387647"/>
                <a:gd name="connsiteY0" fmla="*/ 0 h 5032188"/>
                <a:gd name="connsiteX1" fmla="*/ 4386729 w 4387647"/>
                <a:gd name="connsiteY1" fmla="*/ 1261035 h 5032188"/>
                <a:gd name="connsiteX2" fmla="*/ 4384192 w 4387647"/>
                <a:gd name="connsiteY2" fmla="*/ 3783287 h 5032188"/>
                <a:gd name="connsiteX3" fmla="*/ 2193365 w 4387647"/>
                <a:gd name="connsiteY3" fmla="*/ 5032188 h 5032188"/>
                <a:gd name="connsiteX4" fmla="*/ 0 w 4387647"/>
                <a:gd name="connsiteY4" fmla="*/ 3783106 h 5032188"/>
                <a:gd name="connsiteX5" fmla="*/ 0 w 4387647"/>
                <a:gd name="connsiteY5" fmla="*/ 1267012 h 5032188"/>
                <a:gd name="connsiteX6" fmla="*/ 2187388 w 4387647"/>
                <a:gd name="connsiteY6" fmla="*/ 0 h 503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7647" h="5032188">
                  <a:moveTo>
                    <a:pt x="2187388" y="0"/>
                  </a:moveTo>
                  <a:lnTo>
                    <a:pt x="4386729" y="1261035"/>
                  </a:lnTo>
                  <a:cubicBezTo>
                    <a:pt x="4390713" y="2103718"/>
                    <a:pt x="4380208" y="2940604"/>
                    <a:pt x="4384192" y="3783287"/>
                  </a:cubicBezTo>
                  <a:lnTo>
                    <a:pt x="2193365" y="5032188"/>
                  </a:lnTo>
                  <a:lnTo>
                    <a:pt x="0" y="3783106"/>
                  </a:lnTo>
                  <a:lnTo>
                    <a:pt x="0" y="1267012"/>
                  </a:lnTo>
                  <a:lnTo>
                    <a:pt x="2187388" y="0"/>
                  </a:lnTo>
                  <a:close/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noProof="0" dirty="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659428E-002A-3B5E-D9E8-A2B206826D40}"/>
                </a:ext>
              </a:extLst>
            </p:cNvPr>
            <p:cNvSpPr/>
            <p:nvPr/>
          </p:nvSpPr>
          <p:spPr>
            <a:xfrm>
              <a:off x="879765" y="0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3F6BB30-EA63-53B6-1493-0B0220BC1FF8}"/>
                </a:ext>
              </a:extLst>
            </p:cNvPr>
            <p:cNvSpPr/>
            <p:nvPr/>
          </p:nvSpPr>
          <p:spPr>
            <a:xfrm>
              <a:off x="2336512" y="-10376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B6E5B6F-28D6-E7F3-B009-0B5623E38F22}"/>
                </a:ext>
              </a:extLst>
            </p:cNvPr>
            <p:cNvSpPr/>
            <p:nvPr/>
          </p:nvSpPr>
          <p:spPr>
            <a:xfrm>
              <a:off x="8160084" y="-10376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817D92F-B8AA-2300-DC90-9AA1D5E54408}"/>
                </a:ext>
              </a:extLst>
            </p:cNvPr>
            <p:cNvSpPr/>
            <p:nvPr/>
          </p:nvSpPr>
          <p:spPr>
            <a:xfrm>
              <a:off x="9615216" y="0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F40AC1C2-6632-AEFE-E7DF-2E1BB06D857A}"/>
                </a:ext>
              </a:extLst>
            </p:cNvPr>
            <p:cNvSpPr/>
            <p:nvPr/>
          </p:nvSpPr>
          <p:spPr>
            <a:xfrm>
              <a:off x="10342958" y="320527"/>
              <a:ext cx="1331054" cy="1502495"/>
            </a:xfrm>
            <a:custGeom>
              <a:avLst/>
              <a:gdLst>
                <a:gd name="connsiteX0" fmla="*/ 2187388 w 4398682"/>
                <a:gd name="connsiteY0" fmla="*/ 0 h 5032188"/>
                <a:gd name="connsiteX1" fmla="*/ 4386729 w 4398682"/>
                <a:gd name="connsiteY1" fmla="*/ 1261035 h 5032188"/>
                <a:gd name="connsiteX2" fmla="*/ 4398682 w 4398682"/>
                <a:gd name="connsiteY2" fmla="*/ 3789083 h 5032188"/>
                <a:gd name="connsiteX3" fmla="*/ 2193365 w 4398682"/>
                <a:gd name="connsiteY3" fmla="*/ 5032188 h 5032188"/>
                <a:gd name="connsiteX4" fmla="*/ 0 w 4398682"/>
                <a:gd name="connsiteY4" fmla="*/ 3783106 h 5032188"/>
                <a:gd name="connsiteX5" fmla="*/ 0 w 4398682"/>
                <a:gd name="connsiteY5" fmla="*/ 1267012 h 5032188"/>
                <a:gd name="connsiteX6" fmla="*/ 2187388 w 4398682"/>
                <a:gd name="connsiteY6" fmla="*/ 0 h 5032188"/>
                <a:gd name="connsiteX0" fmla="*/ 2187388 w 4387647"/>
                <a:gd name="connsiteY0" fmla="*/ 0 h 5032188"/>
                <a:gd name="connsiteX1" fmla="*/ 4386729 w 4387647"/>
                <a:gd name="connsiteY1" fmla="*/ 1261035 h 5032188"/>
                <a:gd name="connsiteX2" fmla="*/ 4384192 w 4387647"/>
                <a:gd name="connsiteY2" fmla="*/ 3783287 h 5032188"/>
                <a:gd name="connsiteX3" fmla="*/ 2193365 w 4387647"/>
                <a:gd name="connsiteY3" fmla="*/ 5032188 h 5032188"/>
                <a:gd name="connsiteX4" fmla="*/ 0 w 4387647"/>
                <a:gd name="connsiteY4" fmla="*/ 3783106 h 5032188"/>
                <a:gd name="connsiteX5" fmla="*/ 0 w 4387647"/>
                <a:gd name="connsiteY5" fmla="*/ 1267012 h 5032188"/>
                <a:gd name="connsiteX6" fmla="*/ 2187388 w 4387647"/>
                <a:gd name="connsiteY6" fmla="*/ 0 h 503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7647" h="5032188">
                  <a:moveTo>
                    <a:pt x="2187388" y="0"/>
                  </a:moveTo>
                  <a:lnTo>
                    <a:pt x="4386729" y="1261035"/>
                  </a:lnTo>
                  <a:cubicBezTo>
                    <a:pt x="4390713" y="2103718"/>
                    <a:pt x="4380208" y="2940604"/>
                    <a:pt x="4384192" y="3783287"/>
                  </a:cubicBezTo>
                  <a:lnTo>
                    <a:pt x="2193365" y="5032188"/>
                  </a:lnTo>
                  <a:lnTo>
                    <a:pt x="0" y="3783106"/>
                  </a:lnTo>
                  <a:lnTo>
                    <a:pt x="0" y="1267012"/>
                  </a:lnTo>
                  <a:lnTo>
                    <a:pt x="2187388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noProof="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87168"/>
            <a:ext cx="4572000" cy="338328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0" y="2487168"/>
            <a:ext cx="5029200" cy="33832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8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200400"/>
            <a:ext cx="5029200" cy="2743200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10" name="Picture Placeholder 31">
            <a:extLst>
              <a:ext uri="{FF2B5EF4-FFF2-40B4-BE49-F238E27FC236}">
                <a16:creationId xmlns:a16="http://schemas.microsoft.com/office/drawing/2014/main" id="{373D33A6-83B0-5538-2873-8856E4E6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504265" y="3029080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</p:spPr>
      </p:pic>
      <p:sp>
        <p:nvSpPr>
          <p:cNvPr id="7" name="Content placeholder 47">
            <a:extLst>
              <a:ext uri="{FF2B5EF4-FFF2-40B4-BE49-F238E27FC236}">
                <a16:creationId xmlns:a16="http://schemas.microsoft.com/office/drawing/2014/main" id="{3944D979-8121-82AA-A130-38072F1EA83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61872" y="2240280"/>
            <a:ext cx="5029200" cy="7602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5" name="Freeform: Shape 25">
            <a:extLst>
              <a:ext uri="{FF2B5EF4-FFF2-40B4-BE49-F238E27FC236}">
                <a16:creationId xmlns:a16="http://schemas.microsoft.com/office/drawing/2014/main" id="{8A1DBD66-3066-DF70-EF94-95DF0D7A6503}"/>
              </a:ext>
            </a:extLst>
          </p:cNvPr>
          <p:cNvSpPr/>
          <p:nvPr userDrawn="1"/>
        </p:nvSpPr>
        <p:spPr>
          <a:xfrm flipH="1">
            <a:off x="7400972" y="4594440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D2CC929C-40BF-4EF5-7910-7F657CAF8CA9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66E94398-47F0-267C-6791-5C30B1CEF496}"/>
              </a:ext>
            </a:extLst>
          </p:cNvPr>
          <p:cNvCxnSpPr/>
          <p:nvPr userDrawn="1"/>
        </p:nvCxnSpPr>
        <p:spPr>
          <a:xfrm>
            <a:off x="1142663" y="2282891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77926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4663440" cy="1737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7A93C-2947-B6E4-C693-7C485DDC0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0" y="731520"/>
            <a:ext cx="5486400" cy="17373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A3F288-990F-014E-F099-1E3091477CA7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914400" y="2743200"/>
            <a:ext cx="8348472" cy="337413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12125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393192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17990C-ED42-30BE-0501-F9C5B4A48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108960"/>
            <a:ext cx="3931920" cy="26517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C62875-1B1B-E814-6549-162A8DBF892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45002" y="0"/>
            <a:ext cx="6446999" cy="6858000"/>
          </a:xfrm>
          <a:custGeom>
            <a:avLst/>
            <a:gdLst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91FB993-29E1-3DBD-8335-7970016F8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03802" y="480395"/>
            <a:ext cx="1896941" cy="217161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rgbClr val="F7D952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12BFFCE7-C68B-4904-8795-9589C3F38FD4}"/>
              </a:ext>
            </a:extLst>
          </p:cNvPr>
          <p:cNvSpPr/>
          <p:nvPr userDrawn="1"/>
        </p:nvSpPr>
        <p:spPr>
          <a:xfrm>
            <a:off x="636161" y="5854024"/>
            <a:ext cx="2330137" cy="708120"/>
          </a:xfrm>
          <a:prstGeom prst="rect">
            <a:avLst/>
          </a:prstGeom>
          <a:solidFill>
            <a:srgbClr val="0F2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Freeform: Shape 19">
            <a:extLst>
              <a:ext uri="{FF2B5EF4-FFF2-40B4-BE49-F238E27FC236}">
                <a16:creationId xmlns:a16="http://schemas.microsoft.com/office/drawing/2014/main" id="{9D307BA6-8A60-85D7-CC8B-894256DC4B90}"/>
              </a:ext>
            </a:extLst>
          </p:cNvPr>
          <p:cNvSpPr/>
          <p:nvPr userDrawn="1"/>
        </p:nvSpPr>
        <p:spPr>
          <a:xfrm>
            <a:off x="8517470" y="2248218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>
            <a:off x="9578882" y="460803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>
            <a:off x="9522496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>
            <a:off x="11034052" y="3709992"/>
            <a:ext cx="117318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60704"/>
            <a:ext cx="7132320" cy="1773936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34C76-4814-6AFA-CEFD-F82B9ED9B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108960"/>
            <a:ext cx="3291840" cy="2651760"/>
          </a:xfrm>
        </p:spPr>
        <p:txBody>
          <a:bodyPr/>
          <a:lstStyle>
            <a:lvl1pPr marL="0" indent="0">
              <a:buNone/>
              <a:defRPr sz="1800"/>
            </a:lvl1pPr>
            <a:lvl2pPr marL="347472">
              <a:defRPr sz="1800"/>
            </a:lvl2pPr>
            <a:lvl3pPr marL="731520">
              <a:defRPr sz="1800"/>
            </a:lvl3pPr>
            <a:lvl4pPr marL="109728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2F254A-B4C7-D072-FEB9-22F9A2B0CA64}"/>
              </a:ext>
            </a:extLst>
          </p:cNvPr>
          <p:cNvSpPr>
            <a:spLocks noGrp="1"/>
          </p:cNvSpPr>
          <p:nvPr>
            <p:ph idx="56"/>
          </p:nvPr>
        </p:nvSpPr>
        <p:spPr>
          <a:xfrm>
            <a:off x="4754880" y="3108960"/>
            <a:ext cx="3291840" cy="2651760"/>
          </a:xfrm>
        </p:spPr>
        <p:txBody>
          <a:bodyPr/>
          <a:lstStyle>
            <a:lvl1pPr marL="0" indent="0">
              <a:buNone/>
              <a:defRPr sz="1800"/>
            </a:lvl1pPr>
            <a:lvl2pPr marL="347472">
              <a:defRPr sz="1800"/>
            </a:lvl2pPr>
            <a:lvl3pPr marL="731520">
              <a:defRPr sz="1800"/>
            </a:lvl3pPr>
            <a:lvl4pPr marL="109728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DBF4DF-D0B4-1DA6-0271-5D4033A9C19C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613646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4389120" cy="2103120"/>
          </a:xfrm>
        </p:spPr>
        <p:txBody>
          <a:bodyPr anchor="b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03123E-E3E0-5E2A-E1FB-EC28A2C68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3108960"/>
            <a:ext cx="4389120" cy="19202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6B95-C59B-C125-7957-8C41B3789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0" y="731520"/>
            <a:ext cx="5367528" cy="52120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8CD2E87-8426-FC12-6665-A6E2F64FEA9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-9525" y="5039331"/>
            <a:ext cx="986377" cy="128016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D35CF771-1335-6C94-6AA8-AF68EADDDF00}"/>
              </a:ext>
            </a:extLst>
          </p:cNvPr>
          <p:cNvSpPr/>
          <p:nvPr userDrawn="1"/>
        </p:nvSpPr>
        <p:spPr>
          <a:xfrm>
            <a:off x="1140014" y="5142797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9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674" r:id="rId3"/>
    <p:sldLayoutId id="2147483670" r:id="rId4"/>
    <p:sldLayoutId id="2147483669" r:id="rId5"/>
    <p:sldLayoutId id="2147483655" r:id="rId6"/>
    <p:sldLayoutId id="2147483651" r:id="rId7"/>
    <p:sldLayoutId id="2147483662" r:id="rId8"/>
    <p:sldLayoutId id="2147483672" r:id="rId9"/>
    <p:sldLayoutId id="2147483653" r:id="rId10"/>
    <p:sldLayoutId id="2147483663" r:id="rId11"/>
    <p:sldLayoutId id="214748366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9728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46304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pos="1656" userDrawn="1">
          <p15:clr>
            <a:srgbClr val="F26B43"/>
          </p15:clr>
        </p15:guide>
        <p15:guide id="5" pos="52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3B864-5E85-99D2-93E5-5CA1F4F3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92" y="731520"/>
            <a:ext cx="5029200" cy="3291840"/>
          </a:xfrm>
        </p:spPr>
        <p:txBody>
          <a:bodyPr lIns="0" anchor="b" anchorCtr="0"/>
          <a:lstStyle/>
          <a:p>
            <a:r>
              <a:rPr lang="en-US" altLang="zh-CN" dirty="0"/>
              <a:t>ASSESSMENT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5E0237-B9A1-0B58-E0AA-05EF84817E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60894" y="4172084"/>
            <a:ext cx="4912598" cy="914400"/>
          </a:xfrm>
        </p:spPr>
        <p:txBody>
          <a:bodyPr/>
          <a:lstStyle/>
          <a:p>
            <a:r>
              <a:rPr lang="en-US" dirty="0"/>
              <a:t>Marsha Lay</a:t>
            </a:r>
          </a:p>
        </p:txBody>
      </p:sp>
      <p:pic>
        <p:nvPicPr>
          <p:cNvPr id="20" name="Picture Placeholder 19" descr="Two people looking at a laptop at a table">
            <a:extLst>
              <a:ext uri="{FF2B5EF4-FFF2-40B4-BE49-F238E27FC236}">
                <a16:creationId xmlns:a16="http://schemas.microsoft.com/office/drawing/2014/main" id="{E83BB08F-E403-8715-0B24-AD9E4B72C80E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3"/>
          <a:srcRect l="23" r="23"/>
          <a:stretch/>
        </p:blipFill>
        <p:spPr>
          <a:xfrm>
            <a:off x="6742557" y="821836"/>
            <a:ext cx="4405503" cy="5066346"/>
          </a:xfrm>
        </p:spPr>
      </p:pic>
    </p:spTree>
    <p:extLst>
      <p:ext uri="{BB962C8B-B14F-4D97-AF65-F5344CB8AC3E}">
        <p14:creationId xmlns:p14="http://schemas.microsoft.com/office/powerpoint/2010/main" val="389844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F021C-3CEB-0FBA-DA89-C9C82E74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429000"/>
            <a:ext cx="4206240" cy="2377440"/>
          </a:xfrm>
        </p:spPr>
        <p:txBody>
          <a:bodyPr anchor="t" anchorCtr="0"/>
          <a:lstStyle/>
          <a:p>
            <a:r>
              <a:rPr lang="en-US" dirty="0"/>
              <a:t>Agenda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746B3-AFD9-641E-7CBF-9A783646B36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394325" y="3429000"/>
            <a:ext cx="3475038" cy="2378075"/>
          </a:xfrm>
        </p:spPr>
        <p:txBody>
          <a:bodyPr anchor="t" anchorCtr="0">
            <a:normAutofit lnSpcReduction="10000"/>
          </a:bodyPr>
          <a:lstStyle/>
          <a:p>
            <a:r>
              <a:rPr lang="en-US" dirty="0"/>
              <a:t>Eligible Sites</a:t>
            </a:r>
          </a:p>
          <a:p>
            <a:r>
              <a:rPr lang="en-US" dirty="0"/>
              <a:t>Eligible Entities</a:t>
            </a:r>
          </a:p>
          <a:p>
            <a:r>
              <a:rPr lang="en-US" dirty="0"/>
              <a:t>Assessment Grant Types</a:t>
            </a:r>
          </a:p>
          <a:p>
            <a:r>
              <a:rPr lang="en-US" dirty="0"/>
              <a:t>Upcoming Competition Timeline</a:t>
            </a:r>
          </a:p>
          <a:p>
            <a:r>
              <a:rPr lang="en-US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9569-83D5-A20B-653C-B9D6C8D9816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2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485080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5044"/>
            <a:ext cx="4572000" cy="637869"/>
          </a:xfrm>
          <a:noFill/>
        </p:spPr>
        <p:txBody>
          <a:bodyPr anchor="t" anchorCtr="0">
            <a:noAutofit/>
          </a:bodyPr>
          <a:lstStyle/>
          <a:p>
            <a:r>
              <a:rPr lang="en-US" dirty="0"/>
              <a:t>Eligible 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4AF3B-CC38-C6F7-1058-2FC5EE48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1869" y="6391691"/>
            <a:ext cx="458592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9F9B9-DBAE-143C-B4DD-873009F4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52" y="1929804"/>
            <a:ext cx="10871613" cy="3536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3B18E-C25F-8BCC-C031-A42506288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47" y="5481458"/>
            <a:ext cx="6869079" cy="1275358"/>
          </a:xfrm>
          <a:prstGeom prst="rect">
            <a:avLst/>
          </a:prstGeom>
          <a:solidFill>
            <a:srgbClr val="AEC2D8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333062-A633-193B-AD56-F5E7F3C62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314" y="5582129"/>
            <a:ext cx="954024" cy="99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79BBF1-9BC2-6DCE-0154-88734698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3" y="676329"/>
            <a:ext cx="4663440" cy="1737360"/>
          </a:xfrm>
        </p:spPr>
        <p:txBody>
          <a:bodyPr/>
          <a:lstStyle/>
          <a:p>
            <a:r>
              <a:rPr lang="en-US" dirty="0"/>
              <a:t>Eligible Entities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4800F032-5102-94C2-865C-AE9D448B2744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C5013-A563-C783-9185-9C847D4B4A4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4</a:t>
            </a:fld>
            <a:endParaRPr lang="en-US" altLang="zh-CN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8CF7D0-708E-6938-5390-3C0A81FEE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4611"/>
            <a:ext cx="6729747" cy="4944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3AC96B-7198-22F3-3542-EB2E7FD60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282" y="3048775"/>
            <a:ext cx="1549481" cy="13834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CC3C74-8D1D-5F75-A6AF-33D62E2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899" y="3048775"/>
            <a:ext cx="1549481" cy="13834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5" name="Rectangle 20">
            <a:extLst>
              <a:ext uri="{FF2B5EF4-FFF2-40B4-BE49-F238E27FC236}">
                <a16:creationId xmlns:a16="http://schemas.microsoft.com/office/drawing/2014/main" id="{307E1DA1-D0EB-A3EB-6E95-268CE77E2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829" y="3305580"/>
            <a:ext cx="1406525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Potentially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3BD23A-CD2C-DD7D-5A16-D8D65AB57FE5}"/>
              </a:ext>
            </a:extLst>
          </p:cNvPr>
          <p:cNvSpPr txBox="1"/>
          <p:nvPr/>
        </p:nvSpPr>
        <p:spPr>
          <a:xfrm>
            <a:off x="6882063" y="1545009"/>
            <a:ext cx="4165291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400" dirty="0">
                <a:solidFill>
                  <a:prstClr val="white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Not Eligible for Brownfields Funding:</a:t>
            </a:r>
          </a:p>
        </p:txBody>
      </p:sp>
    </p:spTree>
    <p:extLst>
      <p:ext uri="{BB962C8B-B14F-4D97-AF65-F5344CB8AC3E}">
        <p14:creationId xmlns:p14="http://schemas.microsoft.com/office/powerpoint/2010/main" val="124602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18537-D028-9E9C-FB87-93F24955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3931920" cy="1135781"/>
          </a:xfrm>
        </p:spPr>
        <p:txBody>
          <a:bodyPr anchor="b" anchorCtr="0"/>
          <a:lstStyle/>
          <a:p>
            <a:r>
              <a:rPr lang="en-US" altLang="zh-CN" dirty="0"/>
              <a:t>Assessment Grant Types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0093B1-77CC-1E61-FB22-E136F94E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97204"/>
            <a:ext cx="3931920" cy="2651760"/>
          </a:xfrm>
        </p:spPr>
        <p:txBody>
          <a:bodyPr/>
          <a:lstStyle/>
          <a:p>
            <a:r>
              <a:rPr lang="en-US" dirty="0"/>
              <a:t>Community-Wide Assessment (CWA)</a:t>
            </a:r>
          </a:p>
          <a:p>
            <a:r>
              <a:rPr lang="en-US" dirty="0"/>
              <a:t>Assessment Coalition</a:t>
            </a:r>
          </a:p>
          <a:p>
            <a:r>
              <a:rPr lang="en-US" dirty="0"/>
              <a:t>Community-Wide Assessment Grant for States and Tribes (CWAGST)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D246665A-6901-3F62-340A-A95E775ACA48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B3DA3-995E-263F-F271-D0DCB60A6118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5</a:t>
            </a:fld>
            <a:endParaRPr lang="en-US" altLang="zh-CN" noProof="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04B1604-6508-179D-612E-3B4A55E36CF6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3"/>
          <a:srcRect l="2657" r="2657"/>
          <a:stretch/>
        </p:blipFill>
        <p:spPr>
          <a:custGeom>
            <a:avLst/>
            <a:gdLst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close/>
              </a:path>
            </a:pathLst>
          </a:cu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388B9CEE-0B18-1F62-5DE1-87E2C48D9CC1}"/>
              </a:ext>
            </a:extLst>
          </p:cNvPr>
          <p:cNvSpPr/>
          <p:nvPr/>
        </p:nvSpPr>
        <p:spPr>
          <a:xfrm>
            <a:off x="5986914" y="2550695"/>
            <a:ext cx="259882" cy="702644"/>
          </a:xfrm>
          <a:prstGeom prst="leftBrac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59">
            <a:extLst>
              <a:ext uri="{FF2B5EF4-FFF2-40B4-BE49-F238E27FC236}">
                <a16:creationId xmlns:a16="http://schemas.microsoft.com/office/drawing/2014/main" id="{0031CE36-F77D-3964-C169-771DBA49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7" y="448537"/>
            <a:ext cx="7132320" cy="623717"/>
          </a:xfrm>
        </p:spPr>
        <p:txBody>
          <a:bodyPr/>
          <a:lstStyle/>
          <a:p>
            <a:r>
              <a:rPr lang="en-US" dirty="0"/>
              <a:t>What’s the same?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20E98B6-7B33-8FD4-A662-31DD4B85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07" y="1453415"/>
            <a:ext cx="7363326" cy="128978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competitive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Appropriate for communities beginning to address their brownfields challenges and/or have ongoing efforts to bring sites into productive use.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930FF33C-2E3C-37EC-75C2-1BE4513D9B62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2DE72-77CB-CB24-A4D1-2FAC47307AC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6</a:t>
            </a:fld>
            <a:endParaRPr lang="en-US" altLang="zh-CN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D2C5789-65A6-7236-4050-27B66B642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2877725"/>
              </p:ext>
            </p:extLst>
          </p:nvPr>
        </p:nvGraphicFramePr>
        <p:xfrm>
          <a:off x="922443" y="2324343"/>
          <a:ext cx="6989523" cy="5045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214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356135"/>
            <a:ext cx="9346131" cy="885524"/>
          </a:xfrm>
          <a:noFill/>
        </p:spPr>
        <p:txBody>
          <a:bodyPr anchor="b" anchorCtr="0">
            <a:noAutofit/>
          </a:bodyPr>
          <a:lstStyle/>
          <a:p>
            <a:r>
              <a:rPr lang="en-US" dirty="0"/>
              <a:t>What’s different?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DA784D-F56F-1224-707E-9F882C4EB8A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875322" y="1929865"/>
            <a:ext cx="8441355" cy="4196615"/>
          </a:xfrm>
        </p:spPr>
        <p:txBody>
          <a:bodyPr>
            <a:normAutofit/>
          </a:bodyPr>
          <a:lstStyle/>
          <a:p>
            <a:r>
              <a:rPr lang="en-US" dirty="0"/>
              <a:t>Assessment Coalition:</a:t>
            </a:r>
          </a:p>
          <a:p>
            <a:pPr lvl="1"/>
            <a:r>
              <a:rPr lang="en-US" dirty="0"/>
              <a:t> Requires:</a:t>
            </a:r>
          </a:p>
          <a:p>
            <a:pPr lvl="2"/>
            <a:r>
              <a:rPr lang="en-US" dirty="0"/>
              <a:t>2-4 eligible entities </a:t>
            </a:r>
          </a:p>
          <a:p>
            <a:pPr lvl="2"/>
            <a:r>
              <a:rPr lang="en-US" dirty="0"/>
              <a:t>2 site assessments completed in each coalition members geographic boundary</a:t>
            </a:r>
          </a:p>
          <a:p>
            <a:pPr lvl="1"/>
            <a:r>
              <a:rPr lang="en-US" dirty="0"/>
              <a:t>Higher award amount than CWA</a:t>
            </a:r>
          </a:p>
          <a:p>
            <a:r>
              <a:rPr lang="en-US" dirty="0"/>
              <a:t>CWAGST</a:t>
            </a:r>
          </a:p>
          <a:p>
            <a:pPr lvl="1"/>
            <a:r>
              <a:rPr lang="en-US" dirty="0"/>
              <a:t>Only available to State and Tribal entities</a:t>
            </a:r>
          </a:p>
          <a:p>
            <a:pPr lvl="1"/>
            <a:r>
              <a:rPr lang="en-US" dirty="0"/>
              <a:t>Less competition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FE8A8-4537-F7A1-3BF9-834AEFE3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E6A5-7A1A-FB50-ED15-71B93ECD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59882"/>
            <a:ext cx="9740766" cy="904775"/>
          </a:xfrm>
        </p:spPr>
        <p:txBody>
          <a:bodyPr/>
          <a:lstStyle/>
          <a:p>
            <a:r>
              <a:rPr lang="en-US" dirty="0"/>
              <a:t>Anticipated Upcoming Timeline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28031-757F-036A-DEC8-CF8EDCB3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E28A51-AD52-83FB-0F98-09386F172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74" y="2485226"/>
            <a:ext cx="9689357" cy="26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7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992" y="394636"/>
            <a:ext cx="7166008" cy="2440004"/>
          </a:xfrm>
        </p:spPr>
        <p:txBody>
          <a:bodyPr>
            <a:normAutofit fontScale="90000"/>
          </a:bodyPr>
          <a:lstStyle/>
          <a:p>
            <a:r>
              <a:rPr lang="en-US" dirty="0"/>
              <a:t>Join us in Dallas!</a:t>
            </a:r>
            <a:br>
              <a:rPr lang="en-US" dirty="0"/>
            </a:br>
            <a:r>
              <a:rPr lang="en-US" dirty="0"/>
              <a:t>August 25-27, 2026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Thank you!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93E4D5-4AD0-4740-096D-6822944C8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97040" y="5090331"/>
            <a:ext cx="5394960" cy="1879791"/>
          </a:xfrm>
        </p:spPr>
        <p:txBody>
          <a:bodyPr/>
          <a:lstStyle/>
          <a:p>
            <a:r>
              <a:rPr lang="en-US" dirty="0"/>
              <a:t>Marsha Lay</a:t>
            </a:r>
          </a:p>
          <a:p>
            <a:pPr lvl="0"/>
            <a:r>
              <a:rPr lang="en-US" dirty="0"/>
              <a:t>Lay.Marsha@epa.gov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903"/>
      </a:accent2>
      <a:accent3>
        <a:srgbClr val="75262A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6">
      <a:majorFont>
        <a:latin typeface="Posterama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M9027928_win32_EF_v4" id="{FA821E7E-D625-4DCD-A30E-3216B54C8383}" vid="{DE28BE6C-8054-44B2-A92D-A1CAFC256BDB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96DC1E8CC35438D03E26F86101FD9" ma:contentTypeVersion="19" ma:contentTypeDescription="Create a new document." ma:contentTypeScope="" ma:versionID="aba094f00d8a4afcc31433ce96d2fc17">
  <xsd:schema xmlns:xsd="http://www.w3.org/2001/XMLSchema" xmlns:xs="http://www.w3.org/2001/XMLSchema" xmlns:p="http://schemas.microsoft.com/office/2006/metadata/properties" xmlns:ns2="70cb6a4b-2f16-47dd-bbdf-5c5c82bcacc6" xmlns:ns3="3a257536-574a-4220-8e97-c5e1f8360ebd" targetNamespace="http://schemas.microsoft.com/office/2006/metadata/properties" ma:root="true" ma:fieldsID="3a838055d6fc98f733536f191ea6edd8" ns2:_="" ns3:_="">
    <xsd:import namespace="70cb6a4b-2f16-47dd-bbdf-5c5c82bcacc6"/>
    <xsd:import namespace="3a257536-574a-4220-8e97-c5e1f8360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b6a4b-2f16-47dd-bbdf-5c5c82bca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57536-574a-4220-8e97-c5e1f8360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f701c7-acfa-4d75-a67f-ba1f21f5bcfa}" ma:internalName="TaxCatchAll" ma:showField="CatchAllData" ma:web="3a257536-574a-4220-8e97-c5e1f8360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257536-574a-4220-8e97-c5e1f8360ebd" xsi:nil="true"/>
    <lcf76f155ced4ddcb4097134ff3c332f xmlns="70cb6a4b-2f16-47dd-bbdf-5c5c82bcacc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5A169F-09DD-435F-B75B-057CB3BD636A}"/>
</file>

<file path=customXml/itemProps2.xml><?xml version="1.0" encoding="utf-8"?>
<ds:datastoreItem xmlns:ds="http://schemas.openxmlformats.org/officeDocument/2006/customXml" ds:itemID="{C8DB3C62-858A-4A01-AFEF-21E0BB8CE26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0009351-EDD4-484E-ACD6-D50CCB13763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{0FE77BF9-5524-427B-AACB-27B51C8C04DD}TF63aebcec-8e39-4664-940a-dd6c2f00c54d020a9832_win32-3cdd3ee32610</Template>
  <TotalTime>46</TotalTime>
  <Words>168</Words>
  <Application>Microsoft Office PowerPoint</Application>
  <PresentationFormat>Widescreen</PresentationFormat>
  <Paragraphs>55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Abadi</vt:lpstr>
      <vt:lpstr>Arial</vt:lpstr>
      <vt:lpstr>Calibri</vt:lpstr>
      <vt:lpstr>Posterama</vt:lpstr>
      <vt:lpstr>Posterama Text SemiBold</vt:lpstr>
      <vt:lpstr>Custom</vt:lpstr>
      <vt:lpstr>ASSESSMENT</vt:lpstr>
      <vt:lpstr>Agenda </vt:lpstr>
      <vt:lpstr>Eligible Sites</vt:lpstr>
      <vt:lpstr>Eligible Entities</vt:lpstr>
      <vt:lpstr>Assessment Grant Types</vt:lpstr>
      <vt:lpstr>What’s the same?</vt:lpstr>
      <vt:lpstr>What’s different?</vt:lpstr>
      <vt:lpstr>Anticipated Upcoming Timeline</vt:lpstr>
      <vt:lpstr>Join us in Dallas! August 25-27, 2026  Thank you!</vt:lpstr>
    </vt:vector>
  </TitlesOfParts>
  <Company>US 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Lay, Marsha</dc:creator>
  <cp:lastModifiedBy>Lay, Marsha</cp:lastModifiedBy>
  <cp:revision>1</cp:revision>
  <dcterms:created xsi:type="dcterms:W3CDTF">2026-05-01T12:24:38Z</dcterms:created>
  <dcterms:modified xsi:type="dcterms:W3CDTF">2026-05-01T13:10:50Z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0x010100C4196DC1E8CC35438D03E26F86101FD9</vt:lpwstr>
  </property>
  <property fmtid="{D5CDD505-2E9C-101B-9397-08002B2CF9AE}" pid="3" name="MediaServiceImageTags">
    <vt:lpwstr/>
  </property>
  <property fmtid="{D5CDD505-2E9C-101B-9397-08002B2CF9AE}" pid="4" name="Order">
    <vt:lpwstr>230500.000000000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