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changesInfos/changesInfo1.xml" ContentType="application/vnd.ms-powerpoint.changesinfo+xml"/>
  <Override PartName="/ppt/revisionInfo.xml" ContentType="application/vnd.ms-powerpoint.revisioninfo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6" r:id="rId6"/>
    <p:sldId id="259" r:id="rId7"/>
    <p:sldId id="264" r:id="rId8"/>
    <p:sldId id="262" r:id="rId9"/>
    <p:sldId id="263" r:id="rId10"/>
    <p:sldId id="260" r:id="rId11"/>
    <p:sldId id="267" r:id="rId12"/>
    <p:sldId id="265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78662B-9AA3-84B4-C16F-7BD5195D3EEB}" v="1360" dt="2026-05-03T01:23:46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a Ogden" userId="S::cogden@choctawnation.com::078dce27-a559-4e59-b2f4-94954b186521" providerId="AD" clId="Web-{3278662B-9AA3-84B4-C16F-7BD5195D3EEB}"/>
    <pc:docChg chg="addSld delSld modSld sldOrd">
      <pc:chgData name="Christa Ogden" userId="S::cogden@choctawnation.com::078dce27-a559-4e59-b2f4-94954b186521" providerId="AD" clId="Web-{3278662B-9AA3-84B4-C16F-7BD5195D3EEB}" dt="2026-05-03T01:24:18.616" v="1385" actId="20577"/>
      <pc:docMkLst>
        <pc:docMk/>
      </pc:docMkLst>
      <pc:sldChg chg="addSp delSp modSp">
        <pc:chgData name="Christa Ogden" userId="S::cogden@choctawnation.com::078dce27-a559-4e59-b2f4-94954b186521" providerId="AD" clId="Web-{3278662B-9AA3-84B4-C16F-7BD5195D3EEB}" dt="2026-05-03T01:23:22.178" v="1379" actId="1076"/>
        <pc:sldMkLst>
          <pc:docMk/>
          <pc:sldMk cId="109857222" sldId="256"/>
        </pc:sldMkLst>
        <pc:spChg chg="mod">
          <ac:chgData name="Christa Ogden" userId="S::cogden@choctawnation.com::078dce27-a559-4e59-b2f4-94954b186521" providerId="AD" clId="Web-{3278662B-9AA3-84B4-C16F-7BD5195D3EEB}" dt="2026-05-03T01:23:22.178" v="1379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Christa Ogden" userId="S::cogden@choctawnation.com::078dce27-a559-4e59-b2f4-94954b186521" providerId="AD" clId="Web-{3278662B-9AA3-84B4-C16F-7BD5195D3EEB}" dt="2026-05-03T01:23:16.975" v="1378" actId="1076"/>
          <ac:spMkLst>
            <pc:docMk/>
            <pc:sldMk cId="109857222" sldId="256"/>
            <ac:spMk id="3" creationId="{00000000-0000-0000-0000-000000000000}"/>
          </ac:spMkLst>
        </pc:spChg>
        <pc:picChg chg="add del mod">
          <ac:chgData name="Christa Ogden" userId="S::cogden@choctawnation.com::078dce27-a559-4e59-b2f4-94954b186521" providerId="AD" clId="Web-{3278662B-9AA3-84B4-C16F-7BD5195D3EEB}" dt="2026-05-02T23:41:37.626" v="1"/>
          <ac:picMkLst>
            <pc:docMk/>
            <pc:sldMk cId="109857222" sldId="256"/>
            <ac:picMk id="4" creationId="{CE135556-BC1C-4F43-6AAE-9BE139C8E1F1}"/>
          </ac:picMkLst>
        </pc:picChg>
        <pc:picChg chg="add mod ord">
          <ac:chgData name="Christa Ogden" userId="S::cogden@choctawnation.com::078dce27-a559-4e59-b2f4-94954b186521" providerId="AD" clId="Web-{3278662B-9AA3-84B4-C16F-7BD5195D3EEB}" dt="2026-05-02T23:42:07.204" v="3"/>
          <ac:picMkLst>
            <pc:docMk/>
            <pc:sldMk cId="109857222" sldId="256"/>
            <ac:picMk id="5" creationId="{3A8E0FBC-4EE0-BA2E-F288-37DCDE1010B5}"/>
          </ac:picMkLst>
        </pc:picChg>
      </pc:sldChg>
      <pc:sldChg chg="addSp delSp modSp add mod replId modClrScheme chgLayout">
        <pc:chgData name="Christa Ogden" userId="S::cogden@choctawnation.com::078dce27-a559-4e59-b2f4-94954b186521" providerId="AD" clId="Web-{3278662B-9AA3-84B4-C16F-7BD5195D3EEB}" dt="2026-05-03T01:23:46.022" v="1382" actId="1076"/>
        <pc:sldMkLst>
          <pc:docMk/>
          <pc:sldMk cId="4209984760" sldId="257"/>
        </pc:sldMkLst>
        <pc:spChg chg="mod ord">
          <ac:chgData name="Christa Ogden" userId="S::cogden@choctawnation.com::078dce27-a559-4e59-b2f4-94954b186521" providerId="AD" clId="Web-{3278662B-9AA3-84B4-C16F-7BD5195D3EEB}" dt="2026-05-03T00:09:21.872" v="395" actId="20577"/>
          <ac:spMkLst>
            <pc:docMk/>
            <pc:sldMk cId="4209984760" sldId="257"/>
            <ac:spMk id="2" creationId="{4BF5FBC5-6E8C-7837-61EF-0B58F2998F00}"/>
          </ac:spMkLst>
        </pc:spChg>
        <pc:spChg chg="add del mod ord">
          <ac:chgData name="Christa Ogden" userId="S::cogden@choctawnation.com::078dce27-a559-4e59-b2f4-94954b186521" providerId="AD" clId="Web-{3278662B-9AA3-84B4-C16F-7BD5195D3EEB}" dt="2026-05-03T00:01:33.508" v="295"/>
          <ac:spMkLst>
            <pc:docMk/>
            <pc:sldMk cId="4209984760" sldId="257"/>
            <ac:spMk id="3" creationId="{2552337C-7301-B785-95C9-C7CB71AA80E8}"/>
          </ac:spMkLst>
        </pc:spChg>
        <pc:spChg chg="add mod ord">
          <ac:chgData name="Christa Ogden" userId="S::cogden@choctawnation.com::078dce27-a559-4e59-b2f4-94954b186521" providerId="AD" clId="Web-{3278662B-9AA3-84B4-C16F-7BD5195D3EEB}" dt="2026-05-03T01:23:46.022" v="1382" actId="1076"/>
          <ac:spMkLst>
            <pc:docMk/>
            <pc:sldMk cId="4209984760" sldId="257"/>
            <ac:spMk id="4" creationId="{8C80832F-1FDC-5805-9D35-81BA401D827E}"/>
          </ac:spMkLst>
        </pc:spChg>
        <pc:graphicFrameChg chg="add del">
          <ac:chgData name="Christa Ogden" userId="S::cogden@choctawnation.com::078dce27-a559-4e59-b2f4-94954b186521" providerId="AD" clId="Web-{3278662B-9AA3-84B4-C16F-7BD5195D3EEB}" dt="2026-05-03T00:01:31.070" v="292"/>
          <ac:graphicFrameMkLst>
            <pc:docMk/>
            <pc:sldMk cId="4209984760" sldId="257"/>
            <ac:graphicFrameMk id="7" creationId="{AC6A0DFC-C118-9E1F-9785-9080A0EF2A2C}"/>
          </ac:graphicFrameMkLst>
        </pc:graphicFrameChg>
        <pc:graphicFrameChg chg="add del">
          <ac:chgData name="Christa Ogden" userId="S::cogden@choctawnation.com::078dce27-a559-4e59-b2f4-94954b186521" providerId="AD" clId="Web-{3278662B-9AA3-84B4-C16F-7BD5195D3EEB}" dt="2026-05-03T00:01:33.477" v="294"/>
          <ac:graphicFrameMkLst>
            <pc:docMk/>
            <pc:sldMk cId="4209984760" sldId="257"/>
            <ac:graphicFrameMk id="9" creationId="{D6B49459-9D5D-568E-B871-C366C56AC2AF}"/>
          </ac:graphicFrameMkLst>
        </pc:graphicFrameChg>
        <pc:graphicFrameChg chg="add mod modGraphic">
          <ac:chgData name="Christa Ogden" userId="S::cogden@choctawnation.com::078dce27-a559-4e59-b2f4-94954b186521" providerId="AD" clId="Web-{3278662B-9AA3-84B4-C16F-7BD5195D3EEB}" dt="2026-05-03T01:23:41.585" v="1381" actId="1076"/>
          <ac:graphicFrameMkLst>
            <pc:docMk/>
            <pc:sldMk cId="4209984760" sldId="257"/>
            <ac:graphicFrameMk id="11" creationId="{C55E655E-42A1-E062-BCD4-E59610E3C5BB}"/>
          </ac:graphicFrameMkLst>
        </pc:graphicFrameChg>
        <pc:picChg chg="mod">
          <ac:chgData name="Christa Ogden" userId="S::cogden@choctawnation.com::078dce27-a559-4e59-b2f4-94954b186521" providerId="AD" clId="Web-{3278662B-9AA3-84B4-C16F-7BD5195D3EEB}" dt="2026-05-03T00:04:21.778" v="350" actId="1076"/>
          <ac:picMkLst>
            <pc:docMk/>
            <pc:sldMk cId="4209984760" sldId="257"/>
            <ac:picMk id="5" creationId="{078622EC-5A1B-EE91-B633-090546D32533}"/>
          </ac:picMkLst>
        </pc:picChg>
      </pc:sldChg>
      <pc:sldChg chg="addSp delSp modSp add replId">
        <pc:chgData name="Christa Ogden" userId="S::cogden@choctawnation.com::078dce27-a559-4e59-b2f4-94954b186521" providerId="AD" clId="Web-{3278662B-9AA3-84B4-C16F-7BD5195D3EEB}" dt="2026-05-03T01:24:18.616" v="1385" actId="20577"/>
        <pc:sldMkLst>
          <pc:docMk/>
          <pc:sldMk cId="2899300415" sldId="258"/>
        </pc:sldMkLst>
        <pc:spChg chg="mod">
          <ac:chgData name="Christa Ogden" userId="S::cogden@choctawnation.com::078dce27-a559-4e59-b2f4-94954b186521" providerId="AD" clId="Web-{3278662B-9AA3-84B4-C16F-7BD5195D3EEB}" dt="2026-05-03T00:08:08.684" v="393" actId="20577"/>
          <ac:spMkLst>
            <pc:docMk/>
            <pc:sldMk cId="2899300415" sldId="258"/>
            <ac:spMk id="2" creationId="{3CF7E021-B2C7-6ADA-D297-DA86DE85A27D}"/>
          </ac:spMkLst>
        </pc:spChg>
        <pc:spChg chg="del mod">
          <ac:chgData name="Christa Ogden" userId="S::cogden@choctawnation.com::078dce27-a559-4e59-b2f4-94954b186521" providerId="AD" clId="Web-{3278662B-9AA3-84B4-C16F-7BD5195D3EEB}" dt="2026-05-03T00:05:39.106" v="362"/>
          <ac:spMkLst>
            <pc:docMk/>
            <pc:sldMk cId="2899300415" sldId="258"/>
            <ac:spMk id="3" creationId="{440C6EFE-2360-CA88-03CB-5BA6EA49F012}"/>
          </ac:spMkLst>
        </pc:spChg>
        <pc:spChg chg="mod">
          <ac:chgData name="Christa Ogden" userId="S::cogden@choctawnation.com::078dce27-a559-4e59-b2f4-94954b186521" providerId="AD" clId="Web-{3278662B-9AA3-84B4-C16F-7BD5195D3EEB}" dt="2026-05-03T00:05:24.262" v="361" actId="20577"/>
          <ac:spMkLst>
            <pc:docMk/>
            <pc:sldMk cId="2899300415" sldId="258"/>
            <ac:spMk id="4" creationId="{6CE71881-EF9C-635D-85AD-56C4B0E3B672}"/>
          </ac:spMkLst>
        </pc:spChg>
        <pc:graphicFrameChg chg="add mod modGraphic">
          <ac:chgData name="Christa Ogden" userId="S::cogden@choctawnation.com::078dce27-a559-4e59-b2f4-94954b186521" providerId="AD" clId="Web-{3278662B-9AA3-84B4-C16F-7BD5195D3EEB}" dt="2026-05-03T01:24:18.616" v="1385" actId="20577"/>
          <ac:graphicFrameMkLst>
            <pc:docMk/>
            <pc:sldMk cId="2899300415" sldId="258"/>
            <ac:graphicFrameMk id="7" creationId="{A7056508-E264-5EA0-C5B0-8D424AF64352}"/>
          </ac:graphicFrameMkLst>
        </pc:graphicFrameChg>
        <pc:picChg chg="mod">
          <ac:chgData name="Christa Ogden" userId="S::cogden@choctawnation.com::078dce27-a559-4e59-b2f4-94954b186521" providerId="AD" clId="Web-{3278662B-9AA3-84B4-C16F-7BD5195D3EEB}" dt="2026-05-03T00:06:03.169" v="365" actId="1076"/>
          <ac:picMkLst>
            <pc:docMk/>
            <pc:sldMk cId="2899300415" sldId="258"/>
            <ac:picMk id="5" creationId="{76DB5D11-4242-85AC-B4E8-92017EB9F7D9}"/>
          </ac:picMkLst>
        </pc:picChg>
      </pc:sldChg>
      <pc:sldChg chg="addSp delSp modSp add replId">
        <pc:chgData name="Christa Ogden" userId="S::cogden@choctawnation.com::078dce27-a559-4e59-b2f4-94954b186521" providerId="AD" clId="Web-{3278662B-9AA3-84B4-C16F-7BD5195D3EEB}" dt="2026-05-03T00:36:25.309" v="721" actId="20577"/>
        <pc:sldMkLst>
          <pc:docMk/>
          <pc:sldMk cId="3219018696" sldId="259"/>
        </pc:sldMkLst>
        <pc:spChg chg="mod">
          <ac:chgData name="Christa Ogden" userId="S::cogden@choctawnation.com::078dce27-a559-4e59-b2f4-94954b186521" providerId="AD" clId="Web-{3278662B-9AA3-84B4-C16F-7BD5195D3EEB}" dt="2026-05-03T00:09:12.372" v="394" actId="20577"/>
          <ac:spMkLst>
            <pc:docMk/>
            <pc:sldMk cId="3219018696" sldId="259"/>
            <ac:spMk id="2" creationId="{AC5D007F-D033-8BBE-2E91-81EFA4490C3C}"/>
          </ac:spMkLst>
        </pc:spChg>
        <pc:spChg chg="mod">
          <ac:chgData name="Christa Ogden" userId="S::cogden@choctawnation.com::078dce27-a559-4e59-b2f4-94954b186521" providerId="AD" clId="Web-{3278662B-9AA3-84B4-C16F-7BD5195D3EEB}" dt="2026-05-03T00:36:25.309" v="721" actId="20577"/>
          <ac:spMkLst>
            <pc:docMk/>
            <pc:sldMk cId="3219018696" sldId="259"/>
            <ac:spMk id="3" creationId="{140C018B-0DB0-3866-0D74-1DECF6901B64}"/>
          </ac:spMkLst>
        </pc:spChg>
        <pc:spChg chg="del">
          <ac:chgData name="Christa Ogden" userId="S::cogden@choctawnation.com::078dce27-a559-4e59-b2f4-94954b186521" providerId="AD" clId="Web-{3278662B-9AA3-84B4-C16F-7BD5195D3EEB}" dt="2026-05-03T00:21:09.628" v="557"/>
          <ac:spMkLst>
            <pc:docMk/>
            <pc:sldMk cId="3219018696" sldId="259"/>
            <ac:spMk id="4" creationId="{ADA771EC-3626-EA82-FBDA-44FCCED413D2}"/>
          </ac:spMkLst>
        </pc:spChg>
        <pc:picChg chg="add mod ord">
          <ac:chgData name="Christa Ogden" userId="S::cogden@choctawnation.com::078dce27-a559-4e59-b2f4-94954b186521" providerId="AD" clId="Web-{3278662B-9AA3-84B4-C16F-7BD5195D3EEB}" dt="2026-05-03T00:21:13.065" v="558" actId="1076"/>
          <ac:picMkLst>
            <pc:docMk/>
            <pc:sldMk cId="3219018696" sldId="259"/>
            <ac:picMk id="6" creationId="{A1E9680D-B161-A079-2D57-C7A6C4C928B7}"/>
          </ac:picMkLst>
        </pc:picChg>
        <pc:picChg chg="add mod">
          <ac:chgData name="Christa Ogden" userId="S::cogden@choctawnation.com::078dce27-a559-4e59-b2f4-94954b186521" providerId="AD" clId="Web-{3278662B-9AA3-84B4-C16F-7BD5195D3EEB}" dt="2026-05-03T00:21:48.534" v="561" actId="1076"/>
          <ac:picMkLst>
            <pc:docMk/>
            <pc:sldMk cId="3219018696" sldId="259"/>
            <ac:picMk id="7" creationId="{A1BAD359-8D5E-0FB6-EC3F-2413552EDDD7}"/>
          </ac:picMkLst>
        </pc:picChg>
        <pc:picChg chg="add mod">
          <ac:chgData name="Christa Ogden" userId="S::cogden@choctawnation.com::078dce27-a559-4e59-b2f4-94954b186521" providerId="AD" clId="Web-{3278662B-9AA3-84B4-C16F-7BD5195D3EEB}" dt="2026-05-03T00:22:36.722" v="564" actId="1076"/>
          <ac:picMkLst>
            <pc:docMk/>
            <pc:sldMk cId="3219018696" sldId="259"/>
            <ac:picMk id="8" creationId="{0047CBA2-BA93-FA35-8A9E-C636EA39D4D6}"/>
          </ac:picMkLst>
        </pc:picChg>
      </pc:sldChg>
      <pc:sldChg chg="addSp delSp modSp add ord replId">
        <pc:chgData name="Christa Ogden" userId="S::cogden@choctawnation.com::078dce27-a559-4e59-b2f4-94954b186521" providerId="AD" clId="Web-{3278662B-9AA3-84B4-C16F-7BD5195D3EEB}" dt="2026-05-03T00:54:40.583" v="1039"/>
        <pc:sldMkLst>
          <pc:docMk/>
          <pc:sldMk cId="1667116371" sldId="260"/>
        </pc:sldMkLst>
        <pc:spChg chg="mod">
          <ac:chgData name="Christa Ogden" userId="S::cogden@choctawnation.com::078dce27-a559-4e59-b2f4-94954b186521" providerId="AD" clId="Web-{3278662B-9AA3-84B4-C16F-7BD5195D3EEB}" dt="2026-05-03T00:09:54.107" v="399" actId="20577"/>
          <ac:spMkLst>
            <pc:docMk/>
            <pc:sldMk cId="1667116371" sldId="260"/>
            <ac:spMk id="2" creationId="{7945A772-09E2-8588-82E2-135A2FB26D1A}"/>
          </ac:spMkLst>
        </pc:spChg>
        <pc:spChg chg="mod">
          <ac:chgData name="Christa Ogden" userId="S::cogden@choctawnation.com::078dce27-a559-4e59-b2f4-94954b186521" providerId="AD" clId="Web-{3278662B-9AA3-84B4-C16F-7BD5195D3EEB}" dt="2026-05-03T00:36:36.575" v="724" actId="20577"/>
          <ac:spMkLst>
            <pc:docMk/>
            <pc:sldMk cId="1667116371" sldId="260"/>
            <ac:spMk id="3" creationId="{D9B2355B-FDD9-C3C6-AF06-C7D4732F7BC5}"/>
          </ac:spMkLst>
        </pc:spChg>
        <pc:spChg chg="del">
          <ac:chgData name="Christa Ogden" userId="S::cogden@choctawnation.com::078dce27-a559-4e59-b2f4-94954b186521" providerId="AD" clId="Web-{3278662B-9AA3-84B4-C16F-7BD5195D3EEB}" dt="2026-05-03T00:26:48.801" v="683"/>
          <ac:spMkLst>
            <pc:docMk/>
            <pc:sldMk cId="1667116371" sldId="260"/>
            <ac:spMk id="4" creationId="{C3B54B4D-4E0A-0FB9-CC52-1ED134FD3DB7}"/>
          </ac:spMkLst>
        </pc:spChg>
        <pc:picChg chg="add mod ord">
          <ac:chgData name="Christa Ogden" userId="S::cogden@choctawnation.com::078dce27-a559-4e59-b2f4-94954b186521" providerId="AD" clId="Web-{3278662B-9AA3-84B4-C16F-7BD5195D3EEB}" dt="2026-05-03T00:26:57.723" v="685" actId="1076"/>
          <ac:picMkLst>
            <pc:docMk/>
            <pc:sldMk cId="1667116371" sldId="260"/>
            <ac:picMk id="6" creationId="{72A3BBF0-C541-A64C-07AD-0DB6DE783700}"/>
          </ac:picMkLst>
        </pc:picChg>
        <pc:picChg chg="add mod">
          <ac:chgData name="Christa Ogden" userId="S::cogden@choctawnation.com::078dce27-a559-4e59-b2f4-94954b186521" providerId="AD" clId="Web-{3278662B-9AA3-84B4-C16F-7BD5195D3EEB}" dt="2026-05-03T00:28:03.256" v="689" actId="1076"/>
          <ac:picMkLst>
            <pc:docMk/>
            <pc:sldMk cId="1667116371" sldId="260"/>
            <ac:picMk id="7" creationId="{58B27E1F-A123-226D-97D3-AD5C4202E503}"/>
          </ac:picMkLst>
        </pc:picChg>
        <pc:picChg chg="add mod">
          <ac:chgData name="Christa Ogden" userId="S::cogden@choctawnation.com::078dce27-a559-4e59-b2f4-94954b186521" providerId="AD" clId="Web-{3278662B-9AA3-84B4-C16F-7BD5195D3EEB}" dt="2026-05-03T00:29:43.930" v="692" actId="1076"/>
          <ac:picMkLst>
            <pc:docMk/>
            <pc:sldMk cId="1667116371" sldId="260"/>
            <ac:picMk id="8" creationId="{2BCAB9E1-2978-2AFC-5DAA-10502874A014}"/>
          </ac:picMkLst>
        </pc:picChg>
      </pc:sldChg>
      <pc:sldChg chg="addSp delSp modSp add ord replId">
        <pc:chgData name="Christa Ogden" userId="S::cogden@choctawnation.com::078dce27-a559-4e59-b2f4-94954b186521" providerId="AD" clId="Web-{3278662B-9AA3-84B4-C16F-7BD5195D3EEB}" dt="2026-05-03T00:54:26.568" v="1036"/>
        <pc:sldMkLst>
          <pc:docMk/>
          <pc:sldMk cId="2641130288" sldId="261"/>
        </pc:sldMkLst>
        <pc:spChg chg="mod">
          <ac:chgData name="Christa Ogden" userId="S::cogden@choctawnation.com::078dce27-a559-4e59-b2f4-94954b186521" providerId="AD" clId="Web-{3278662B-9AA3-84B4-C16F-7BD5195D3EEB}" dt="2026-05-03T00:37:32.700" v="757" actId="20577"/>
          <ac:spMkLst>
            <pc:docMk/>
            <pc:sldMk cId="2641130288" sldId="261"/>
            <ac:spMk id="2" creationId="{E5837931-DD00-27A5-F1B0-C3514A0ABA85}"/>
          </ac:spMkLst>
        </pc:spChg>
        <pc:spChg chg="mod">
          <ac:chgData name="Christa Ogden" userId="S::cogden@choctawnation.com::078dce27-a559-4e59-b2f4-94954b186521" providerId="AD" clId="Web-{3278662B-9AA3-84B4-C16F-7BD5195D3EEB}" dt="2026-05-03T00:41:33.295" v="784" actId="14100"/>
          <ac:spMkLst>
            <pc:docMk/>
            <pc:sldMk cId="2641130288" sldId="261"/>
            <ac:spMk id="3" creationId="{8374CCAD-87BE-9B16-F8CA-6F6388773D54}"/>
          </ac:spMkLst>
        </pc:spChg>
        <pc:spChg chg="del">
          <ac:chgData name="Christa Ogden" userId="S::cogden@choctawnation.com::078dce27-a559-4e59-b2f4-94954b186521" providerId="AD" clId="Web-{3278662B-9AA3-84B4-C16F-7BD5195D3EEB}" dt="2026-05-03T00:30:36.150" v="693"/>
          <ac:spMkLst>
            <pc:docMk/>
            <pc:sldMk cId="2641130288" sldId="261"/>
            <ac:spMk id="4" creationId="{A0C117E7-43FB-3417-6243-2E38D77062A0}"/>
          </ac:spMkLst>
        </pc:spChg>
        <pc:picChg chg="mod">
          <ac:chgData name="Christa Ogden" userId="S::cogden@choctawnation.com::078dce27-a559-4e59-b2f4-94954b186521" providerId="AD" clId="Web-{3278662B-9AA3-84B4-C16F-7BD5195D3EEB}" dt="2026-05-03T00:10:02.638" v="401" actId="1076"/>
          <ac:picMkLst>
            <pc:docMk/>
            <pc:sldMk cId="2641130288" sldId="261"/>
            <ac:picMk id="5" creationId="{F05A7062-6B1E-D5FF-F113-87F00D0CC8A0}"/>
          </ac:picMkLst>
        </pc:picChg>
        <pc:picChg chg="add mod ord">
          <ac:chgData name="Christa Ogden" userId="S::cogden@choctawnation.com::078dce27-a559-4e59-b2f4-94954b186521" providerId="AD" clId="Web-{3278662B-9AA3-84B4-C16F-7BD5195D3EEB}" dt="2026-05-03T00:41:38.685" v="785" actId="1076"/>
          <ac:picMkLst>
            <pc:docMk/>
            <pc:sldMk cId="2641130288" sldId="261"/>
            <ac:picMk id="6" creationId="{93A3574C-E7B9-4221-FE51-2767D96C85EC}"/>
          </ac:picMkLst>
        </pc:picChg>
        <pc:picChg chg="add mod">
          <ac:chgData name="Christa Ogden" userId="S::cogden@choctawnation.com::078dce27-a559-4e59-b2f4-94954b186521" providerId="AD" clId="Web-{3278662B-9AA3-84B4-C16F-7BD5195D3EEB}" dt="2026-05-03T00:41:15.576" v="781" actId="1076"/>
          <ac:picMkLst>
            <pc:docMk/>
            <pc:sldMk cId="2641130288" sldId="261"/>
            <ac:picMk id="7" creationId="{B1C579BA-501E-E5DB-283D-93CA501DD5AD}"/>
          </ac:picMkLst>
        </pc:picChg>
      </pc:sldChg>
      <pc:sldChg chg="addSp delSp modSp add replId">
        <pc:chgData name="Christa Ogden" userId="S::cogden@choctawnation.com::078dce27-a559-4e59-b2f4-94954b186521" providerId="AD" clId="Web-{3278662B-9AA3-84B4-C16F-7BD5195D3EEB}" dt="2026-05-03T00:57:34.021" v="1103" actId="20577"/>
        <pc:sldMkLst>
          <pc:docMk/>
          <pc:sldMk cId="126010805" sldId="262"/>
        </pc:sldMkLst>
        <pc:spChg chg="mod">
          <ac:chgData name="Christa Ogden" userId="S::cogden@choctawnation.com::078dce27-a559-4e59-b2f4-94954b186521" providerId="AD" clId="Web-{3278662B-9AA3-84B4-C16F-7BD5195D3EEB}" dt="2026-05-03T00:10:20.483" v="403" actId="20577"/>
          <ac:spMkLst>
            <pc:docMk/>
            <pc:sldMk cId="126010805" sldId="262"/>
            <ac:spMk id="2" creationId="{F34D0590-C1F0-E0C5-2BB1-7806EF4E114C}"/>
          </ac:spMkLst>
        </pc:spChg>
        <pc:spChg chg="mod">
          <ac:chgData name="Christa Ogden" userId="S::cogden@choctawnation.com::078dce27-a559-4e59-b2f4-94954b186521" providerId="AD" clId="Web-{3278662B-9AA3-84B4-C16F-7BD5195D3EEB}" dt="2026-05-03T00:57:34.021" v="1103" actId="20577"/>
          <ac:spMkLst>
            <pc:docMk/>
            <pc:sldMk cId="126010805" sldId="262"/>
            <ac:spMk id="3" creationId="{73BE3586-8EE1-A63D-D87D-69681A2F2545}"/>
          </ac:spMkLst>
        </pc:spChg>
        <pc:spChg chg="del">
          <ac:chgData name="Christa Ogden" userId="S::cogden@choctawnation.com::078dce27-a559-4e59-b2f4-94954b186521" providerId="AD" clId="Web-{3278662B-9AA3-84B4-C16F-7BD5195D3EEB}" dt="2026-05-03T00:46:32.470" v="839"/>
          <ac:spMkLst>
            <pc:docMk/>
            <pc:sldMk cId="126010805" sldId="262"/>
            <ac:spMk id="4" creationId="{9C52854F-4340-611B-A061-E46A52836D53}"/>
          </ac:spMkLst>
        </pc:spChg>
        <pc:picChg chg="mod">
          <ac:chgData name="Christa Ogden" userId="S::cogden@choctawnation.com::078dce27-a559-4e59-b2f4-94954b186521" providerId="AD" clId="Web-{3278662B-9AA3-84B4-C16F-7BD5195D3EEB}" dt="2026-05-03T00:46:34.564" v="840" actId="1076"/>
          <ac:picMkLst>
            <pc:docMk/>
            <pc:sldMk cId="126010805" sldId="262"/>
            <ac:picMk id="5" creationId="{2A5E359C-6D48-7CE5-50E6-3B06C462FA30}"/>
          </ac:picMkLst>
        </pc:picChg>
        <pc:picChg chg="add mod ord">
          <ac:chgData name="Christa Ogden" userId="S::cogden@choctawnation.com::078dce27-a559-4e59-b2f4-94954b186521" providerId="AD" clId="Web-{3278662B-9AA3-84B4-C16F-7BD5195D3EEB}" dt="2026-05-03T00:46:41.861" v="842" actId="1076"/>
          <ac:picMkLst>
            <pc:docMk/>
            <pc:sldMk cId="126010805" sldId="262"/>
            <ac:picMk id="6" creationId="{26AED5C1-CBD1-5072-63CC-157F9A10E04C}"/>
          </ac:picMkLst>
        </pc:picChg>
      </pc:sldChg>
      <pc:sldChg chg="addSp delSp modSp add replId">
        <pc:chgData name="Christa Ogden" userId="S::cogden@choctawnation.com::078dce27-a559-4e59-b2f4-94954b186521" providerId="AD" clId="Web-{3278662B-9AA3-84B4-C16F-7BD5195D3EEB}" dt="2026-05-03T01:15:37.798" v="1337" actId="1076"/>
        <pc:sldMkLst>
          <pc:docMk/>
          <pc:sldMk cId="3641744258" sldId="263"/>
        </pc:sldMkLst>
        <pc:spChg chg="mod">
          <ac:chgData name="Christa Ogden" userId="S::cogden@choctawnation.com::078dce27-a559-4e59-b2f4-94954b186521" providerId="AD" clId="Web-{3278662B-9AA3-84B4-C16F-7BD5195D3EEB}" dt="2026-05-03T00:10:30.701" v="404" actId="20577"/>
          <ac:spMkLst>
            <pc:docMk/>
            <pc:sldMk cId="3641744258" sldId="263"/>
            <ac:spMk id="2" creationId="{5E8C8D17-75A9-0B69-E1A3-359AF2B4B1B4}"/>
          </ac:spMkLst>
        </pc:spChg>
        <pc:spChg chg="mod">
          <ac:chgData name="Christa Ogden" userId="S::cogden@choctawnation.com::078dce27-a559-4e59-b2f4-94954b186521" providerId="AD" clId="Web-{3278662B-9AA3-84B4-C16F-7BD5195D3EEB}" dt="2026-05-03T01:13:24.251" v="1332" actId="14100"/>
          <ac:spMkLst>
            <pc:docMk/>
            <pc:sldMk cId="3641744258" sldId="263"/>
            <ac:spMk id="3" creationId="{2C56029C-D3F3-7FD2-B6CB-FF555BC27A61}"/>
          </ac:spMkLst>
        </pc:spChg>
        <pc:spChg chg="del">
          <ac:chgData name="Christa Ogden" userId="S::cogden@choctawnation.com::078dce27-a559-4e59-b2f4-94954b186521" providerId="AD" clId="Web-{3278662B-9AA3-84B4-C16F-7BD5195D3EEB}" dt="2026-05-03T01:14:36.376" v="1333"/>
          <ac:spMkLst>
            <pc:docMk/>
            <pc:sldMk cId="3641744258" sldId="263"/>
            <ac:spMk id="4" creationId="{0A3EE45E-58D9-4EE0-7482-18E3E58F44F2}"/>
          </ac:spMkLst>
        </pc:spChg>
        <pc:picChg chg="add mod ord">
          <ac:chgData name="Christa Ogden" userId="S::cogden@choctawnation.com::078dce27-a559-4e59-b2f4-94954b186521" providerId="AD" clId="Web-{3278662B-9AA3-84B4-C16F-7BD5195D3EEB}" dt="2026-05-03T01:15:03.345" v="1334" actId="14100"/>
          <ac:picMkLst>
            <pc:docMk/>
            <pc:sldMk cId="3641744258" sldId="263"/>
            <ac:picMk id="6" creationId="{730FE6AB-3B46-53BC-FA97-E9086AA478D8}"/>
          </ac:picMkLst>
        </pc:picChg>
        <pc:picChg chg="add mod">
          <ac:chgData name="Christa Ogden" userId="S::cogden@choctawnation.com::078dce27-a559-4e59-b2f4-94954b186521" providerId="AD" clId="Web-{3278662B-9AA3-84B4-C16F-7BD5195D3EEB}" dt="2026-05-03T01:15:37.798" v="1337" actId="1076"/>
          <ac:picMkLst>
            <pc:docMk/>
            <pc:sldMk cId="3641744258" sldId="263"/>
            <ac:picMk id="7" creationId="{3BF5977F-A8E3-3ABB-4B6C-377072E07164}"/>
          </ac:picMkLst>
        </pc:picChg>
      </pc:sldChg>
      <pc:sldChg chg="addSp delSp modSp add ord replId">
        <pc:chgData name="Christa Ogden" userId="S::cogden@choctawnation.com::078dce27-a559-4e59-b2f4-94954b186521" providerId="AD" clId="Web-{3278662B-9AA3-84B4-C16F-7BD5195D3EEB}" dt="2026-05-03T01:12:14.235" v="1263" actId="1076"/>
        <pc:sldMkLst>
          <pc:docMk/>
          <pc:sldMk cId="380060300" sldId="264"/>
        </pc:sldMkLst>
        <pc:spChg chg="mod">
          <ac:chgData name="Christa Ogden" userId="S::cogden@choctawnation.com::078dce27-a559-4e59-b2f4-94954b186521" providerId="AD" clId="Web-{3278662B-9AA3-84B4-C16F-7BD5195D3EEB}" dt="2026-05-03T00:10:44.514" v="405" actId="20577"/>
          <ac:spMkLst>
            <pc:docMk/>
            <pc:sldMk cId="380060300" sldId="264"/>
            <ac:spMk id="2" creationId="{26E9C4A4-CCEF-C746-A5BB-65B7A2AD1C9C}"/>
          </ac:spMkLst>
        </pc:spChg>
        <pc:spChg chg="mod">
          <ac:chgData name="Christa Ogden" userId="S::cogden@choctawnation.com::078dce27-a559-4e59-b2f4-94954b186521" providerId="AD" clId="Web-{3278662B-9AA3-84B4-C16F-7BD5195D3EEB}" dt="2026-05-03T01:11:18.891" v="1252" actId="20577"/>
          <ac:spMkLst>
            <pc:docMk/>
            <pc:sldMk cId="380060300" sldId="264"/>
            <ac:spMk id="3" creationId="{C6FA134D-CE7E-5BAA-BA64-8E56FBE44A62}"/>
          </ac:spMkLst>
        </pc:spChg>
        <pc:spChg chg="del">
          <ac:chgData name="Christa Ogden" userId="S::cogden@choctawnation.com::078dce27-a559-4e59-b2f4-94954b186521" providerId="AD" clId="Web-{3278662B-9AA3-84B4-C16F-7BD5195D3EEB}" dt="2026-05-03T01:10:27.188" v="1209"/>
          <ac:spMkLst>
            <pc:docMk/>
            <pc:sldMk cId="380060300" sldId="264"/>
            <ac:spMk id="4" creationId="{91496A52-E49F-7EC7-E9B1-84ECB96C6845}"/>
          </ac:spMkLst>
        </pc:spChg>
        <pc:picChg chg="mod">
          <ac:chgData name="Christa Ogden" userId="S::cogden@choctawnation.com::078dce27-a559-4e59-b2f4-94954b186521" providerId="AD" clId="Web-{3278662B-9AA3-84B4-C16F-7BD5195D3EEB}" dt="2026-05-03T01:10:32.641" v="1211" actId="1076"/>
          <ac:picMkLst>
            <pc:docMk/>
            <pc:sldMk cId="380060300" sldId="264"/>
            <ac:picMk id="5" creationId="{2B6AE6D5-5340-7EC0-D501-F30F342E8A5D}"/>
          </ac:picMkLst>
        </pc:picChg>
        <pc:picChg chg="add mod ord">
          <ac:chgData name="Christa Ogden" userId="S::cogden@choctawnation.com::078dce27-a559-4e59-b2f4-94954b186521" providerId="AD" clId="Web-{3278662B-9AA3-84B4-C16F-7BD5195D3EEB}" dt="2026-05-03T01:12:04.969" v="1261" actId="1076"/>
          <ac:picMkLst>
            <pc:docMk/>
            <pc:sldMk cId="380060300" sldId="264"/>
            <ac:picMk id="6" creationId="{3570A56F-FDD9-8C30-78E9-9D79F9298204}"/>
          </ac:picMkLst>
        </pc:picChg>
        <pc:picChg chg="add mod">
          <ac:chgData name="Christa Ogden" userId="S::cogden@choctawnation.com::078dce27-a559-4e59-b2f4-94954b186521" providerId="AD" clId="Web-{3278662B-9AA3-84B4-C16F-7BD5195D3EEB}" dt="2026-05-03T01:12:14.235" v="1263" actId="1076"/>
          <ac:picMkLst>
            <pc:docMk/>
            <pc:sldMk cId="380060300" sldId="264"/>
            <ac:picMk id="7" creationId="{D66B8B7D-7752-0F8A-B250-7E78F9094604}"/>
          </ac:picMkLst>
        </pc:picChg>
      </pc:sldChg>
      <pc:sldChg chg="addSp delSp modSp add replId">
        <pc:chgData name="Christa Ogden" userId="S::cogden@choctawnation.com::078dce27-a559-4e59-b2f4-94954b186521" providerId="AD" clId="Web-{3278662B-9AA3-84B4-C16F-7BD5195D3EEB}" dt="2026-05-03T01:07:49.687" v="1176" actId="14100"/>
        <pc:sldMkLst>
          <pc:docMk/>
          <pc:sldMk cId="2344862147" sldId="265"/>
        </pc:sldMkLst>
        <pc:spChg chg="mod">
          <ac:chgData name="Christa Ogden" userId="S::cogden@choctawnation.com::078dce27-a559-4e59-b2f4-94954b186521" providerId="AD" clId="Web-{3278662B-9AA3-84B4-C16F-7BD5195D3EEB}" dt="2026-05-03T00:10:56.186" v="406" actId="20577"/>
          <ac:spMkLst>
            <pc:docMk/>
            <pc:sldMk cId="2344862147" sldId="265"/>
            <ac:spMk id="2" creationId="{06F4698A-187A-44AF-0562-EB477FE1441B}"/>
          </ac:spMkLst>
        </pc:spChg>
        <pc:spChg chg="mod">
          <ac:chgData name="Christa Ogden" userId="S::cogden@choctawnation.com::078dce27-a559-4e59-b2f4-94954b186521" providerId="AD" clId="Web-{3278662B-9AA3-84B4-C16F-7BD5195D3EEB}" dt="2026-05-03T01:04:11.325" v="1169" actId="14100"/>
          <ac:spMkLst>
            <pc:docMk/>
            <pc:sldMk cId="2344862147" sldId="265"/>
            <ac:spMk id="3" creationId="{49DA7B42-922F-A460-D8F7-92F604C655C8}"/>
          </ac:spMkLst>
        </pc:spChg>
        <pc:spChg chg="mod">
          <ac:chgData name="Christa Ogden" userId="S::cogden@choctawnation.com::078dce27-a559-4e59-b2f4-94954b186521" providerId="AD" clId="Web-{3278662B-9AA3-84B4-C16F-7BD5195D3EEB}" dt="2026-05-03T01:04:11.325" v="1169" actId="14100"/>
          <ac:spMkLst>
            <pc:docMk/>
            <pc:sldMk cId="2344862147" sldId="265"/>
            <ac:spMk id="4" creationId="{4653E33F-B0F5-C098-E9D4-ABBF0915D57F}"/>
          </ac:spMkLst>
        </pc:spChg>
        <pc:picChg chg="add del mod">
          <ac:chgData name="Christa Ogden" userId="S::cogden@choctawnation.com::078dce27-a559-4e59-b2f4-94954b186521" providerId="AD" clId="Web-{3278662B-9AA3-84B4-C16F-7BD5195D3EEB}" dt="2026-05-03T01:07:13.436" v="1173"/>
          <ac:picMkLst>
            <pc:docMk/>
            <pc:sldMk cId="2344862147" sldId="265"/>
            <ac:picMk id="6" creationId="{03320A51-529F-A744-A4EF-F8A1FEF49C99}"/>
          </ac:picMkLst>
        </pc:picChg>
        <pc:picChg chg="add mod">
          <ac:chgData name="Christa Ogden" userId="S::cogden@choctawnation.com::078dce27-a559-4e59-b2f4-94954b186521" providerId="AD" clId="Web-{3278662B-9AA3-84B4-C16F-7BD5195D3EEB}" dt="2026-05-03T01:07:49.687" v="1176" actId="14100"/>
          <ac:picMkLst>
            <pc:docMk/>
            <pc:sldMk cId="2344862147" sldId="265"/>
            <ac:picMk id="7" creationId="{935C92C8-B90B-1061-8DAD-747D6A1AED71}"/>
          </ac:picMkLst>
        </pc:picChg>
      </pc:sldChg>
      <pc:sldChg chg="addSp delSp modSp add ord replId">
        <pc:chgData name="Christa Ogden" userId="S::cogden@choctawnation.com::078dce27-a559-4e59-b2f4-94954b186521" providerId="AD" clId="Web-{3278662B-9AA3-84B4-C16F-7BD5195D3EEB}" dt="2026-05-03T00:57:50.881" v="1113" actId="20577"/>
        <pc:sldMkLst>
          <pc:docMk/>
          <pc:sldMk cId="1520180400" sldId="266"/>
        </pc:sldMkLst>
        <pc:spChg chg="mod">
          <ac:chgData name="Christa Ogden" userId="S::cogden@choctawnation.com::078dce27-a559-4e59-b2f4-94954b186521" providerId="AD" clId="Web-{3278662B-9AA3-84B4-C16F-7BD5195D3EEB}" dt="2026-05-03T00:47:25.627" v="859" actId="20577"/>
          <ac:spMkLst>
            <pc:docMk/>
            <pc:sldMk cId="1520180400" sldId="266"/>
            <ac:spMk id="2" creationId="{86B705A4-EAA5-39F3-2FA7-7708BD26BD45}"/>
          </ac:spMkLst>
        </pc:spChg>
        <pc:spChg chg="mod">
          <ac:chgData name="Christa Ogden" userId="S::cogden@choctawnation.com::078dce27-a559-4e59-b2f4-94954b186521" providerId="AD" clId="Web-{3278662B-9AA3-84B4-C16F-7BD5195D3EEB}" dt="2026-05-03T00:57:50.881" v="1113" actId="20577"/>
          <ac:spMkLst>
            <pc:docMk/>
            <pc:sldMk cId="1520180400" sldId="266"/>
            <ac:spMk id="3" creationId="{1FC4FC40-9995-CF4A-81FD-42B6F8349EFD}"/>
          </ac:spMkLst>
        </pc:spChg>
        <pc:spChg chg="del">
          <ac:chgData name="Christa Ogden" userId="S::cogden@choctawnation.com::078dce27-a559-4e59-b2f4-94954b186521" providerId="AD" clId="Web-{3278662B-9AA3-84B4-C16F-7BD5195D3EEB}" dt="2026-05-03T00:55:22.583" v="1040"/>
          <ac:spMkLst>
            <pc:docMk/>
            <pc:sldMk cId="1520180400" sldId="266"/>
            <ac:spMk id="4" creationId="{BDE9A869-7BED-5CB7-BAFB-3859196596DE}"/>
          </ac:spMkLst>
        </pc:spChg>
        <pc:picChg chg="add mod ord">
          <ac:chgData name="Christa Ogden" userId="S::cogden@choctawnation.com::078dce27-a559-4e59-b2f4-94954b186521" providerId="AD" clId="Web-{3278662B-9AA3-84B4-C16F-7BD5195D3EEB}" dt="2026-05-03T00:55:29.521" v="1041" actId="14100"/>
          <ac:picMkLst>
            <pc:docMk/>
            <pc:sldMk cId="1520180400" sldId="266"/>
            <ac:picMk id="6" creationId="{6CBB3C0D-BBD8-5226-132C-E0D9CEE14D9B}"/>
          </ac:picMkLst>
        </pc:picChg>
      </pc:sldChg>
      <pc:sldChg chg="addSp delSp modSp add replId">
        <pc:chgData name="Christa Ogden" userId="S::cogden@choctawnation.com::078dce27-a559-4e59-b2f4-94954b186521" providerId="AD" clId="Web-{3278662B-9AA3-84B4-C16F-7BD5195D3EEB}" dt="2026-05-03T00:54:16.474" v="1035" actId="14100"/>
        <pc:sldMkLst>
          <pc:docMk/>
          <pc:sldMk cId="1786015605" sldId="267"/>
        </pc:sldMkLst>
        <pc:spChg chg="mod">
          <ac:chgData name="Christa Ogden" userId="S::cogden@choctawnation.com::078dce27-a559-4e59-b2f4-94954b186521" providerId="AD" clId="Web-{3278662B-9AA3-84B4-C16F-7BD5195D3EEB}" dt="2026-05-03T00:47:47.018" v="861" actId="20577"/>
          <ac:spMkLst>
            <pc:docMk/>
            <pc:sldMk cId="1786015605" sldId="267"/>
            <ac:spMk id="2" creationId="{66C9B6CA-8A94-D44C-A158-53E6004F4806}"/>
          </ac:spMkLst>
        </pc:spChg>
        <pc:spChg chg="mod">
          <ac:chgData name="Christa Ogden" userId="S::cogden@choctawnation.com::078dce27-a559-4e59-b2f4-94954b186521" providerId="AD" clId="Web-{3278662B-9AA3-84B4-C16F-7BD5195D3EEB}" dt="2026-05-03T00:54:16.474" v="1035" actId="14100"/>
          <ac:spMkLst>
            <pc:docMk/>
            <pc:sldMk cId="1786015605" sldId="267"/>
            <ac:spMk id="3" creationId="{93CA6032-C4A6-6C1E-1C83-B52E4BFBE89F}"/>
          </ac:spMkLst>
        </pc:spChg>
        <pc:spChg chg="del">
          <ac:chgData name="Christa Ogden" userId="S::cogden@choctawnation.com::078dce27-a559-4e59-b2f4-94954b186521" providerId="AD" clId="Web-{3278662B-9AA3-84B4-C16F-7BD5195D3EEB}" dt="2026-05-03T00:48:17.737" v="868"/>
          <ac:spMkLst>
            <pc:docMk/>
            <pc:sldMk cId="1786015605" sldId="267"/>
            <ac:spMk id="4" creationId="{45BC8095-DC3D-CA4C-9B44-53D940992417}"/>
          </ac:spMkLst>
        </pc:spChg>
        <pc:picChg chg="add mod ord">
          <ac:chgData name="Christa Ogden" userId="S::cogden@choctawnation.com::078dce27-a559-4e59-b2f4-94954b186521" providerId="AD" clId="Web-{3278662B-9AA3-84B4-C16F-7BD5195D3EEB}" dt="2026-05-03T00:48:24.987" v="871" actId="1076"/>
          <ac:picMkLst>
            <pc:docMk/>
            <pc:sldMk cId="1786015605" sldId="267"/>
            <ac:picMk id="6" creationId="{60B97782-DB26-3172-0E86-D5A32928C7BB}"/>
          </ac:picMkLst>
        </pc:picChg>
      </pc:sldChg>
      <pc:sldChg chg="modSp add del replId">
        <pc:chgData name="Christa Ogden" userId="S::cogden@choctawnation.com::078dce27-a559-4e59-b2f4-94954b186521" providerId="AD" clId="Web-{3278662B-9AA3-84B4-C16F-7BD5195D3EEB}" dt="2026-05-03T01:17:34.064" v="1340"/>
        <pc:sldMkLst>
          <pc:docMk/>
          <pc:sldMk cId="2572062860" sldId="268"/>
        </pc:sldMkLst>
        <pc:spChg chg="mod">
          <ac:chgData name="Christa Ogden" userId="S::cogden@choctawnation.com::078dce27-a559-4e59-b2f4-94954b186521" providerId="AD" clId="Web-{3278662B-9AA3-84B4-C16F-7BD5195D3EEB}" dt="2026-05-03T01:17:29.611" v="1339" actId="20577"/>
          <ac:spMkLst>
            <pc:docMk/>
            <pc:sldMk cId="2572062860" sldId="268"/>
            <ac:spMk id="2" creationId="{E8FCF359-05EB-86E7-75C8-BE688ABCA1E1}"/>
          </ac:spMkLst>
        </pc:spChg>
      </pc:sldChg>
      <pc:sldChg chg="addSp delSp modSp add ord replId">
        <pc:chgData name="Christa Ogden" userId="S::cogden@choctawnation.com::078dce27-a559-4e59-b2f4-94954b186521" providerId="AD" clId="Web-{3278662B-9AA3-84B4-C16F-7BD5195D3EEB}" dt="2026-05-03T01:20:29.067" v="1355" actId="14100"/>
        <pc:sldMkLst>
          <pc:docMk/>
          <pc:sldMk cId="2720456781" sldId="268"/>
        </pc:sldMkLst>
        <pc:spChg chg="mod">
          <ac:chgData name="Christa Ogden" userId="S::cogden@choctawnation.com::078dce27-a559-4e59-b2f4-94954b186521" providerId="AD" clId="Web-{3278662B-9AA3-84B4-C16F-7BD5195D3EEB}" dt="2026-05-03T01:17:49.048" v="1344" actId="20577"/>
          <ac:spMkLst>
            <pc:docMk/>
            <pc:sldMk cId="2720456781" sldId="268"/>
            <ac:spMk id="2" creationId="{DBBBB26E-514D-B1DF-84E9-0AA723CDD9A9}"/>
          </ac:spMkLst>
        </pc:spChg>
        <pc:spChg chg="add del mod">
          <ac:chgData name="Christa Ogden" userId="S::cogden@choctawnation.com::078dce27-a559-4e59-b2f4-94954b186521" providerId="AD" clId="Web-{3278662B-9AA3-84B4-C16F-7BD5195D3EEB}" dt="2026-05-03T01:20:09.067" v="1351"/>
          <ac:spMkLst>
            <pc:docMk/>
            <pc:sldMk cId="2720456781" sldId="268"/>
            <ac:spMk id="37" creationId="{8B7B2A8F-F68C-0C65-4316-B70CA4C41C1D}"/>
          </ac:spMkLst>
        </pc:spChg>
        <pc:graphicFrameChg chg="del">
          <ac:chgData name="Christa Ogden" userId="S::cogden@choctawnation.com::078dce27-a559-4e59-b2f4-94954b186521" providerId="AD" clId="Web-{3278662B-9AA3-84B4-C16F-7BD5195D3EEB}" dt="2026-05-03T01:17:57.158" v="1345"/>
          <ac:graphicFrameMkLst>
            <pc:docMk/>
            <pc:sldMk cId="2720456781" sldId="268"/>
            <ac:graphicFrameMk id="7" creationId="{05C6DB46-65D2-3ED6-EE6F-A392CF7FE389}"/>
          </ac:graphicFrameMkLst>
        </pc:graphicFrameChg>
        <pc:picChg chg="mod">
          <ac:chgData name="Christa Ogden" userId="S::cogden@choctawnation.com::078dce27-a559-4e59-b2f4-94954b186521" providerId="AD" clId="Web-{3278662B-9AA3-84B4-C16F-7BD5195D3EEB}" dt="2026-05-03T01:18:06.767" v="1347" actId="1076"/>
          <ac:picMkLst>
            <pc:docMk/>
            <pc:sldMk cId="2720456781" sldId="268"/>
            <ac:picMk id="5" creationId="{4C0F6567-FB8B-7054-FEE0-B7D4A6EA45CC}"/>
          </ac:picMkLst>
        </pc:picChg>
        <pc:picChg chg="add mod ord">
          <ac:chgData name="Christa Ogden" userId="S::cogden@choctawnation.com::078dce27-a559-4e59-b2f4-94954b186521" providerId="AD" clId="Web-{3278662B-9AA3-84B4-C16F-7BD5195D3EEB}" dt="2026-05-03T01:20:29.067" v="1355" actId="14100"/>
          <ac:picMkLst>
            <pc:docMk/>
            <pc:sldMk cId="2720456781" sldId="268"/>
            <ac:picMk id="38" creationId="{54945A31-2CCA-D52B-69DA-B8AEDDF1B081}"/>
          </ac:picMkLst>
        </pc:picChg>
      </pc:sldChg>
      <pc:sldChg chg="addSp delSp modSp add replId">
        <pc:chgData name="Christa Ogden" userId="S::cogden@choctawnation.com::078dce27-a559-4e59-b2f4-94954b186521" providerId="AD" clId="Web-{3278662B-9AA3-84B4-C16F-7BD5195D3EEB}" dt="2026-05-03T01:22:19.240" v="1377" actId="14100"/>
        <pc:sldMkLst>
          <pc:docMk/>
          <pc:sldMk cId="315094339" sldId="269"/>
        </pc:sldMkLst>
        <pc:spChg chg="mod">
          <ac:chgData name="Christa Ogden" userId="S::cogden@choctawnation.com::078dce27-a559-4e59-b2f4-94954b186521" providerId="AD" clId="Web-{3278662B-9AA3-84B4-C16F-7BD5195D3EEB}" dt="2026-05-03T01:22:19.240" v="1377" actId="14100"/>
          <ac:spMkLst>
            <pc:docMk/>
            <pc:sldMk cId="315094339" sldId="269"/>
            <ac:spMk id="2" creationId="{FD717278-6823-C3CF-7AF5-ECC8F1E3D120}"/>
          </ac:spMkLst>
        </pc:spChg>
        <pc:spChg chg="add del mod">
          <ac:chgData name="Christa Ogden" userId="S::cogden@choctawnation.com::078dce27-a559-4e59-b2f4-94954b186521" providerId="AD" clId="Web-{3278662B-9AA3-84B4-C16F-7BD5195D3EEB}" dt="2026-05-03T01:22:08.818" v="1375"/>
          <ac:spMkLst>
            <pc:docMk/>
            <pc:sldMk cId="315094339" sldId="269"/>
            <ac:spMk id="6" creationId="{CBE3AEE0-63C6-0EB4-E463-DE558EDBB876}"/>
          </ac:spMkLst>
        </pc:spChg>
        <pc:picChg chg="add mod ord">
          <ac:chgData name="Christa Ogden" userId="S::cogden@choctawnation.com::078dce27-a559-4e59-b2f4-94954b186521" providerId="AD" clId="Web-{3278662B-9AA3-84B4-C16F-7BD5195D3EEB}" dt="2026-05-03T01:22:08.818" v="1375"/>
          <ac:picMkLst>
            <pc:docMk/>
            <pc:sldMk cId="315094339" sldId="269"/>
            <ac:picMk id="7" creationId="{10258036-45F7-90B6-4225-2169C426C06A}"/>
          </ac:picMkLst>
        </pc:picChg>
        <pc:picChg chg="del">
          <ac:chgData name="Christa Ogden" userId="S::cogden@choctawnation.com::078dce27-a559-4e59-b2f4-94954b186521" providerId="AD" clId="Web-{3278662B-9AA3-84B4-C16F-7BD5195D3EEB}" dt="2026-05-03T01:20:43.551" v="1357"/>
          <ac:picMkLst>
            <pc:docMk/>
            <pc:sldMk cId="315094339" sldId="269"/>
            <ac:picMk id="38" creationId="{6D4BD64D-E975-D8A5-7FFB-2CDC970A288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image" Target="../media/image2.sv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image" Target="../media/image2.sv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4E7B1F-E47A-4346-B1BB-A00B035CFC2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7350A9-E376-4368-8B80-310207D3FA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What's the goal of your 128(a) program? </a:t>
          </a:r>
        </a:p>
      </dgm:t>
    </dgm:pt>
    <dgm:pt modelId="{6E10D06C-21D7-4D09-99C8-F4B8E086ED0C}" type="parTrans" cxnId="{9578DA4A-7700-442B-B6AB-E644D35146C7}">
      <dgm:prSet/>
      <dgm:spPr/>
      <dgm:t>
        <a:bodyPr/>
        <a:lstStyle/>
        <a:p>
          <a:endParaRPr lang="en-US"/>
        </a:p>
      </dgm:t>
    </dgm:pt>
    <dgm:pt modelId="{1DC47B08-9C7A-4F85-81EF-9334A7E68FBD}" type="sibTrans" cxnId="{9578DA4A-7700-442B-B6AB-E644D35146C7}">
      <dgm:prSet/>
      <dgm:spPr/>
      <dgm:t>
        <a:bodyPr/>
        <a:lstStyle/>
        <a:p>
          <a:endParaRPr lang="en-US"/>
        </a:p>
      </dgm:t>
    </dgm:pt>
    <dgm:pt modelId="{8445107E-863E-43CE-ABF7-A09FF7A68E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is your tribal governing structure? </a:t>
          </a:r>
        </a:p>
      </dgm:t>
    </dgm:pt>
    <dgm:pt modelId="{7C6CF731-2E70-4BE8-A5A3-2D8CC5A3C231}" type="parTrans" cxnId="{5D2769B4-3CF6-48DA-AD9E-1FCF73426276}">
      <dgm:prSet/>
      <dgm:spPr/>
      <dgm:t>
        <a:bodyPr/>
        <a:lstStyle/>
        <a:p>
          <a:endParaRPr lang="en-US"/>
        </a:p>
      </dgm:t>
    </dgm:pt>
    <dgm:pt modelId="{5F3E34A4-EBDB-49B4-A1E9-D11E6B9D50B1}" type="sibTrans" cxnId="{5D2769B4-3CF6-48DA-AD9E-1FCF73426276}">
      <dgm:prSet/>
      <dgm:spPr/>
      <dgm:t>
        <a:bodyPr/>
        <a:lstStyle/>
        <a:p>
          <a:endParaRPr lang="en-US"/>
        </a:p>
      </dgm:t>
    </dgm:pt>
    <dgm:pt modelId="{1B0FF089-10EB-46E4-BC3F-03DA490414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Who makes decisions that could affect reuse of sites? </a:t>
          </a:r>
        </a:p>
      </dgm:t>
    </dgm:pt>
    <dgm:pt modelId="{38F97A93-BD6F-45D8-A758-AF937988E1A6}" type="parTrans" cxnId="{A3B3123D-1894-4C6E-9BFB-6F005DC7E658}">
      <dgm:prSet/>
      <dgm:spPr/>
      <dgm:t>
        <a:bodyPr/>
        <a:lstStyle/>
        <a:p>
          <a:endParaRPr lang="en-US"/>
        </a:p>
      </dgm:t>
    </dgm:pt>
    <dgm:pt modelId="{CB042144-35C8-4CCD-8057-635677051B45}" type="sibTrans" cxnId="{A3B3123D-1894-4C6E-9BFB-6F005DC7E658}">
      <dgm:prSet/>
      <dgm:spPr/>
      <dgm:t>
        <a:bodyPr/>
        <a:lstStyle/>
        <a:p>
          <a:endParaRPr lang="en-US"/>
        </a:p>
      </dgm:t>
    </dgm:pt>
    <dgm:pt modelId="{2DFFA022-EA07-412A-A03C-F8AC995788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Is there a pre-existing framework for you to work with? </a:t>
          </a:r>
        </a:p>
      </dgm:t>
    </dgm:pt>
    <dgm:pt modelId="{66160E7C-C093-4A42-9D4C-1250C4882260}" type="parTrans" cxnId="{3961A914-FE83-40C7-8914-2B34051215F6}">
      <dgm:prSet/>
      <dgm:spPr/>
      <dgm:t>
        <a:bodyPr/>
        <a:lstStyle/>
        <a:p>
          <a:endParaRPr lang="en-US"/>
        </a:p>
      </dgm:t>
    </dgm:pt>
    <dgm:pt modelId="{96F50B19-B670-4BB6-A300-5B967D6C7740}" type="sibTrans" cxnId="{3961A914-FE83-40C7-8914-2B34051215F6}">
      <dgm:prSet/>
      <dgm:spPr/>
      <dgm:t>
        <a:bodyPr/>
        <a:lstStyle/>
        <a:p>
          <a:endParaRPr lang="en-US"/>
        </a:p>
      </dgm:t>
    </dgm:pt>
    <dgm:pt modelId="{A2B97516-A3A8-488E-8BE7-9AF5935F4D6A}" type="pres">
      <dgm:prSet presAssocID="{494E7B1F-E47A-4346-B1BB-A00B035CFC26}" presName="root" presStyleCnt="0">
        <dgm:presLayoutVars>
          <dgm:dir/>
          <dgm:resizeHandles val="exact"/>
        </dgm:presLayoutVars>
      </dgm:prSet>
      <dgm:spPr/>
    </dgm:pt>
    <dgm:pt modelId="{69DB3AD6-0AA5-4425-99EA-B8D3C2A034B6}" type="pres">
      <dgm:prSet presAssocID="{F17350A9-E376-4368-8B80-310207D3FAD0}" presName="compNode" presStyleCnt="0"/>
      <dgm:spPr/>
    </dgm:pt>
    <dgm:pt modelId="{F15F0A8F-C2BD-4C35-BC1F-8314B9D62528}" type="pres">
      <dgm:prSet presAssocID="{F17350A9-E376-4368-8B80-310207D3FAD0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CC2ECBBE-009D-4921-8614-9139BFDA21C9}" type="pres">
      <dgm:prSet presAssocID="{F17350A9-E376-4368-8B80-310207D3FAD0}" presName="spaceRect" presStyleCnt="0"/>
      <dgm:spPr/>
    </dgm:pt>
    <dgm:pt modelId="{96C4500A-30BE-466E-AA2E-6C2E7B887645}" type="pres">
      <dgm:prSet presAssocID="{F17350A9-E376-4368-8B80-310207D3FAD0}" presName="textRect" presStyleLbl="revTx" presStyleIdx="0" presStyleCnt="4">
        <dgm:presLayoutVars>
          <dgm:chMax val="1"/>
          <dgm:chPref val="1"/>
        </dgm:presLayoutVars>
      </dgm:prSet>
      <dgm:spPr/>
    </dgm:pt>
    <dgm:pt modelId="{880BA928-98D6-406D-8514-D38270DDF015}" type="pres">
      <dgm:prSet presAssocID="{1DC47B08-9C7A-4F85-81EF-9334A7E68FBD}" presName="sibTrans" presStyleCnt="0"/>
      <dgm:spPr/>
    </dgm:pt>
    <dgm:pt modelId="{0BA67136-B20E-4682-B0E6-254B4029D40A}" type="pres">
      <dgm:prSet presAssocID="{8445107E-863E-43CE-ABF7-A09FF7A68E42}" presName="compNode" presStyleCnt="0"/>
      <dgm:spPr/>
    </dgm:pt>
    <dgm:pt modelId="{C5945092-DFE1-4AB4-BD85-B70FB8F38DA2}" type="pres">
      <dgm:prSet presAssocID="{8445107E-863E-43CE-ABF7-A09FF7A68E42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4906B0B9-32AA-4F4C-8A5D-DB585514BA71}" type="pres">
      <dgm:prSet presAssocID="{8445107E-863E-43CE-ABF7-A09FF7A68E42}" presName="spaceRect" presStyleCnt="0"/>
      <dgm:spPr/>
    </dgm:pt>
    <dgm:pt modelId="{705293CD-209A-41C6-AD17-AA569973DBEE}" type="pres">
      <dgm:prSet presAssocID="{8445107E-863E-43CE-ABF7-A09FF7A68E42}" presName="textRect" presStyleLbl="revTx" presStyleIdx="1" presStyleCnt="4">
        <dgm:presLayoutVars>
          <dgm:chMax val="1"/>
          <dgm:chPref val="1"/>
        </dgm:presLayoutVars>
      </dgm:prSet>
      <dgm:spPr/>
    </dgm:pt>
    <dgm:pt modelId="{45D113E6-A0B9-4FD7-8934-B2906CEA0B3F}" type="pres">
      <dgm:prSet presAssocID="{5F3E34A4-EBDB-49B4-A1E9-D11E6B9D50B1}" presName="sibTrans" presStyleCnt="0"/>
      <dgm:spPr/>
    </dgm:pt>
    <dgm:pt modelId="{0CD94441-8F57-49B6-AC24-361D22AAEE1E}" type="pres">
      <dgm:prSet presAssocID="{1B0FF089-10EB-46E4-BC3F-03DA49041479}" presName="compNode" presStyleCnt="0"/>
      <dgm:spPr/>
    </dgm:pt>
    <dgm:pt modelId="{227305BF-6B09-4B47-9EBB-5295DB7BE149}" type="pres">
      <dgm:prSet presAssocID="{1B0FF089-10EB-46E4-BC3F-03DA49041479}" presName="iconRect" presStyleLbl="nod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tificial Intelligence outline"/>
        </a:ext>
      </dgm:extLst>
    </dgm:pt>
    <dgm:pt modelId="{7B90735F-149A-4700-989C-824AFF772B4D}" type="pres">
      <dgm:prSet presAssocID="{1B0FF089-10EB-46E4-BC3F-03DA49041479}" presName="spaceRect" presStyleCnt="0"/>
      <dgm:spPr/>
    </dgm:pt>
    <dgm:pt modelId="{96B0FA4B-B4AA-4A51-BCE0-B7307E85BAD9}" type="pres">
      <dgm:prSet presAssocID="{1B0FF089-10EB-46E4-BC3F-03DA49041479}" presName="textRect" presStyleLbl="revTx" presStyleIdx="2" presStyleCnt="4">
        <dgm:presLayoutVars>
          <dgm:chMax val="1"/>
          <dgm:chPref val="1"/>
        </dgm:presLayoutVars>
      </dgm:prSet>
      <dgm:spPr/>
    </dgm:pt>
    <dgm:pt modelId="{89AB34B2-EAB3-4A21-AA9B-2043FCA07846}" type="pres">
      <dgm:prSet presAssocID="{CB042144-35C8-4CCD-8057-635677051B45}" presName="sibTrans" presStyleCnt="0"/>
      <dgm:spPr/>
    </dgm:pt>
    <dgm:pt modelId="{8917E973-8F71-4EE6-93A2-0CF3E7958C7C}" type="pres">
      <dgm:prSet presAssocID="{2DFFA022-EA07-412A-A03C-F8AC9957888C}" presName="compNode" presStyleCnt="0"/>
      <dgm:spPr/>
    </dgm:pt>
    <dgm:pt modelId="{B174A510-F5F8-45C1-AAC0-FFCF256FC5E2}" type="pres">
      <dgm:prSet presAssocID="{2DFFA022-EA07-412A-A03C-F8AC9957888C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C2D1D9D4-5A80-4FBC-A4D3-52E44B203112}" type="pres">
      <dgm:prSet presAssocID="{2DFFA022-EA07-412A-A03C-F8AC9957888C}" presName="spaceRect" presStyleCnt="0"/>
      <dgm:spPr/>
    </dgm:pt>
    <dgm:pt modelId="{FBBDD702-A9E7-455F-92E4-2A461C99F86E}" type="pres">
      <dgm:prSet presAssocID="{2DFFA022-EA07-412A-A03C-F8AC9957888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961A914-FE83-40C7-8914-2B34051215F6}" srcId="{494E7B1F-E47A-4346-B1BB-A00B035CFC26}" destId="{2DFFA022-EA07-412A-A03C-F8AC9957888C}" srcOrd="3" destOrd="0" parTransId="{66160E7C-C093-4A42-9D4C-1250C4882260}" sibTransId="{96F50B19-B670-4BB6-A300-5B967D6C7740}"/>
    <dgm:cxn modelId="{6EA67734-38A1-4566-ACC0-8E2DE81BD39F}" type="presOf" srcId="{1B0FF089-10EB-46E4-BC3F-03DA49041479}" destId="{96B0FA4B-B4AA-4A51-BCE0-B7307E85BAD9}" srcOrd="0" destOrd="0" presId="urn:microsoft.com/office/officeart/2018/2/layout/IconLabelList"/>
    <dgm:cxn modelId="{A3B3123D-1894-4C6E-9BFB-6F005DC7E658}" srcId="{494E7B1F-E47A-4346-B1BB-A00B035CFC26}" destId="{1B0FF089-10EB-46E4-BC3F-03DA49041479}" srcOrd="2" destOrd="0" parTransId="{38F97A93-BD6F-45D8-A758-AF937988E1A6}" sibTransId="{CB042144-35C8-4CCD-8057-635677051B45}"/>
    <dgm:cxn modelId="{18FEE566-E316-4F49-AE62-4A4D8BBC9C71}" type="presOf" srcId="{8445107E-863E-43CE-ABF7-A09FF7A68E42}" destId="{705293CD-209A-41C6-AD17-AA569973DBEE}" srcOrd="0" destOrd="0" presId="urn:microsoft.com/office/officeart/2018/2/layout/IconLabelList"/>
    <dgm:cxn modelId="{9578DA4A-7700-442B-B6AB-E644D35146C7}" srcId="{494E7B1F-E47A-4346-B1BB-A00B035CFC26}" destId="{F17350A9-E376-4368-8B80-310207D3FAD0}" srcOrd="0" destOrd="0" parTransId="{6E10D06C-21D7-4D09-99C8-F4B8E086ED0C}" sibTransId="{1DC47B08-9C7A-4F85-81EF-9334A7E68FBD}"/>
    <dgm:cxn modelId="{1AF74E73-CFAE-4A4E-A0B7-4AFE4CD7F206}" type="presOf" srcId="{2DFFA022-EA07-412A-A03C-F8AC9957888C}" destId="{FBBDD702-A9E7-455F-92E4-2A461C99F86E}" srcOrd="0" destOrd="0" presId="urn:microsoft.com/office/officeart/2018/2/layout/IconLabelList"/>
    <dgm:cxn modelId="{5C519B7A-6B27-4F6E-92D8-677E3DDE0FF2}" type="presOf" srcId="{F17350A9-E376-4368-8B80-310207D3FAD0}" destId="{96C4500A-30BE-466E-AA2E-6C2E7B887645}" srcOrd="0" destOrd="0" presId="urn:microsoft.com/office/officeart/2018/2/layout/IconLabelList"/>
    <dgm:cxn modelId="{CF1B34B3-737E-4609-AB18-D1171F64531A}" type="presOf" srcId="{494E7B1F-E47A-4346-B1BB-A00B035CFC26}" destId="{A2B97516-A3A8-488E-8BE7-9AF5935F4D6A}" srcOrd="0" destOrd="0" presId="urn:microsoft.com/office/officeart/2018/2/layout/IconLabelList"/>
    <dgm:cxn modelId="{5D2769B4-3CF6-48DA-AD9E-1FCF73426276}" srcId="{494E7B1F-E47A-4346-B1BB-A00B035CFC26}" destId="{8445107E-863E-43CE-ABF7-A09FF7A68E42}" srcOrd="1" destOrd="0" parTransId="{7C6CF731-2E70-4BE8-A5A3-2D8CC5A3C231}" sibTransId="{5F3E34A4-EBDB-49B4-A1E9-D11E6B9D50B1}"/>
    <dgm:cxn modelId="{FAD2DE6A-3DD1-4ED3-B171-5F780D9A354D}" type="presParOf" srcId="{A2B97516-A3A8-488E-8BE7-9AF5935F4D6A}" destId="{69DB3AD6-0AA5-4425-99EA-B8D3C2A034B6}" srcOrd="0" destOrd="0" presId="urn:microsoft.com/office/officeart/2018/2/layout/IconLabelList"/>
    <dgm:cxn modelId="{FECDCB14-9AB5-400A-BB45-82D743480078}" type="presParOf" srcId="{69DB3AD6-0AA5-4425-99EA-B8D3C2A034B6}" destId="{F15F0A8F-C2BD-4C35-BC1F-8314B9D62528}" srcOrd="0" destOrd="0" presId="urn:microsoft.com/office/officeart/2018/2/layout/IconLabelList"/>
    <dgm:cxn modelId="{7D419149-AA18-47B7-BD33-CE7396BA04B4}" type="presParOf" srcId="{69DB3AD6-0AA5-4425-99EA-B8D3C2A034B6}" destId="{CC2ECBBE-009D-4921-8614-9139BFDA21C9}" srcOrd="1" destOrd="0" presId="urn:microsoft.com/office/officeart/2018/2/layout/IconLabelList"/>
    <dgm:cxn modelId="{0F106C12-D913-4A61-907F-4CEEDD2CF755}" type="presParOf" srcId="{69DB3AD6-0AA5-4425-99EA-B8D3C2A034B6}" destId="{96C4500A-30BE-466E-AA2E-6C2E7B887645}" srcOrd="2" destOrd="0" presId="urn:microsoft.com/office/officeart/2018/2/layout/IconLabelList"/>
    <dgm:cxn modelId="{693ED6A8-F8FB-4569-98B0-6B98047FE9CB}" type="presParOf" srcId="{A2B97516-A3A8-488E-8BE7-9AF5935F4D6A}" destId="{880BA928-98D6-406D-8514-D38270DDF015}" srcOrd="1" destOrd="0" presId="urn:microsoft.com/office/officeart/2018/2/layout/IconLabelList"/>
    <dgm:cxn modelId="{B1419BCF-6FF6-421A-9092-927A68676F44}" type="presParOf" srcId="{A2B97516-A3A8-488E-8BE7-9AF5935F4D6A}" destId="{0BA67136-B20E-4682-B0E6-254B4029D40A}" srcOrd="2" destOrd="0" presId="urn:microsoft.com/office/officeart/2018/2/layout/IconLabelList"/>
    <dgm:cxn modelId="{E6FCFB20-8432-422C-A9FA-617BFC42A5AE}" type="presParOf" srcId="{0BA67136-B20E-4682-B0E6-254B4029D40A}" destId="{C5945092-DFE1-4AB4-BD85-B70FB8F38DA2}" srcOrd="0" destOrd="0" presId="urn:microsoft.com/office/officeart/2018/2/layout/IconLabelList"/>
    <dgm:cxn modelId="{2E5B7517-5048-4C1D-88C4-911D7E0D4B06}" type="presParOf" srcId="{0BA67136-B20E-4682-B0E6-254B4029D40A}" destId="{4906B0B9-32AA-4F4C-8A5D-DB585514BA71}" srcOrd="1" destOrd="0" presId="urn:microsoft.com/office/officeart/2018/2/layout/IconLabelList"/>
    <dgm:cxn modelId="{767A5C15-58B3-4CCF-A615-4F076C9C5F4C}" type="presParOf" srcId="{0BA67136-B20E-4682-B0E6-254B4029D40A}" destId="{705293CD-209A-41C6-AD17-AA569973DBEE}" srcOrd="2" destOrd="0" presId="urn:microsoft.com/office/officeart/2018/2/layout/IconLabelList"/>
    <dgm:cxn modelId="{8BE58A11-7DDB-4BC9-BE68-5531F1052821}" type="presParOf" srcId="{A2B97516-A3A8-488E-8BE7-9AF5935F4D6A}" destId="{45D113E6-A0B9-4FD7-8934-B2906CEA0B3F}" srcOrd="3" destOrd="0" presId="urn:microsoft.com/office/officeart/2018/2/layout/IconLabelList"/>
    <dgm:cxn modelId="{6D997A57-A070-453C-9D66-DC457E47A1E7}" type="presParOf" srcId="{A2B97516-A3A8-488E-8BE7-9AF5935F4D6A}" destId="{0CD94441-8F57-49B6-AC24-361D22AAEE1E}" srcOrd="4" destOrd="0" presId="urn:microsoft.com/office/officeart/2018/2/layout/IconLabelList"/>
    <dgm:cxn modelId="{350C4FB1-E2D7-4049-8241-5CAF363DEFF1}" type="presParOf" srcId="{0CD94441-8F57-49B6-AC24-361D22AAEE1E}" destId="{227305BF-6B09-4B47-9EBB-5295DB7BE149}" srcOrd="0" destOrd="0" presId="urn:microsoft.com/office/officeart/2018/2/layout/IconLabelList"/>
    <dgm:cxn modelId="{B55934AA-9753-4FE5-B5C2-6FECC5665BE6}" type="presParOf" srcId="{0CD94441-8F57-49B6-AC24-361D22AAEE1E}" destId="{7B90735F-149A-4700-989C-824AFF772B4D}" srcOrd="1" destOrd="0" presId="urn:microsoft.com/office/officeart/2018/2/layout/IconLabelList"/>
    <dgm:cxn modelId="{6D51DFE4-6469-453B-9EC3-68E15007916B}" type="presParOf" srcId="{0CD94441-8F57-49B6-AC24-361D22AAEE1E}" destId="{96B0FA4B-B4AA-4A51-BCE0-B7307E85BAD9}" srcOrd="2" destOrd="0" presId="urn:microsoft.com/office/officeart/2018/2/layout/IconLabelList"/>
    <dgm:cxn modelId="{9E46A3BB-669C-472D-9B35-614BC5CEA338}" type="presParOf" srcId="{A2B97516-A3A8-488E-8BE7-9AF5935F4D6A}" destId="{89AB34B2-EAB3-4A21-AA9B-2043FCA07846}" srcOrd="5" destOrd="0" presId="urn:microsoft.com/office/officeart/2018/2/layout/IconLabelList"/>
    <dgm:cxn modelId="{C9A323A3-ACCE-48DB-8F54-45CB23A545E8}" type="presParOf" srcId="{A2B97516-A3A8-488E-8BE7-9AF5935F4D6A}" destId="{8917E973-8F71-4EE6-93A2-0CF3E7958C7C}" srcOrd="6" destOrd="0" presId="urn:microsoft.com/office/officeart/2018/2/layout/IconLabelList"/>
    <dgm:cxn modelId="{7FFE7455-B601-4580-A5E9-F8691CBAA670}" type="presParOf" srcId="{8917E973-8F71-4EE6-93A2-0CF3E7958C7C}" destId="{B174A510-F5F8-45C1-AAC0-FFCF256FC5E2}" srcOrd="0" destOrd="0" presId="urn:microsoft.com/office/officeart/2018/2/layout/IconLabelList"/>
    <dgm:cxn modelId="{E91844D9-B47A-444B-9E83-3675FE79F414}" type="presParOf" srcId="{8917E973-8F71-4EE6-93A2-0CF3E7958C7C}" destId="{C2D1D9D4-5A80-4FBC-A4D3-52E44B203112}" srcOrd="1" destOrd="0" presId="urn:microsoft.com/office/officeart/2018/2/layout/IconLabelList"/>
    <dgm:cxn modelId="{9EF477A4-834B-4087-B3E8-608FC4DAB4C7}" type="presParOf" srcId="{8917E973-8F71-4EE6-93A2-0CF3E7958C7C}" destId="{FBBDD702-A9E7-455F-92E4-2A461C99F86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0E5344-633F-44C2-AD8B-EF8D0BA0B812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8687AE-2CB3-4DE5-A1D0-4938A33CDD62}">
      <dgm:prSet/>
      <dgm:spPr/>
      <dgm:t>
        <a:bodyPr/>
        <a:lstStyle/>
        <a:p>
          <a:r>
            <a:rPr lang="en-US" b="1"/>
            <a:t>Historic Preservation</a:t>
          </a:r>
          <a:endParaRPr lang="en-US" b="1" dirty="0"/>
        </a:p>
      </dgm:t>
    </dgm:pt>
    <dgm:pt modelId="{6FE044CF-2311-4E07-B6F7-9FE4121EB91A}" type="parTrans" cxnId="{C1596749-1FC1-4767-AE45-4252C6ADFAFE}">
      <dgm:prSet/>
      <dgm:spPr/>
      <dgm:t>
        <a:bodyPr/>
        <a:lstStyle/>
        <a:p>
          <a:endParaRPr lang="en-US"/>
        </a:p>
      </dgm:t>
    </dgm:pt>
    <dgm:pt modelId="{D7B5277B-D67F-4FB9-88A2-B8810494AAD0}" type="sibTrans" cxnId="{C1596749-1FC1-4767-AE45-4252C6ADFAFE}">
      <dgm:prSet/>
      <dgm:spPr/>
      <dgm:t>
        <a:bodyPr/>
        <a:lstStyle/>
        <a:p>
          <a:endParaRPr lang="en-US"/>
        </a:p>
      </dgm:t>
    </dgm:pt>
    <dgm:pt modelId="{385CE1AE-A87D-4134-A430-8BBAB09EC217}">
      <dgm:prSet/>
      <dgm:spPr/>
      <dgm:t>
        <a:bodyPr/>
        <a:lstStyle/>
        <a:p>
          <a:r>
            <a:rPr lang="en-US" b="1"/>
            <a:t>Cultural Services</a:t>
          </a:r>
          <a:endParaRPr lang="en-US" b="1" dirty="0"/>
        </a:p>
      </dgm:t>
    </dgm:pt>
    <dgm:pt modelId="{6EF8E073-4DFA-4252-9FD8-F3854043075E}" type="parTrans" cxnId="{31A11CF5-5908-4051-AB90-19BE52DAC89C}">
      <dgm:prSet/>
      <dgm:spPr/>
      <dgm:t>
        <a:bodyPr/>
        <a:lstStyle/>
        <a:p>
          <a:endParaRPr lang="en-US"/>
        </a:p>
      </dgm:t>
    </dgm:pt>
    <dgm:pt modelId="{11714F2C-02CD-49E0-8210-B3D47304651C}" type="sibTrans" cxnId="{31A11CF5-5908-4051-AB90-19BE52DAC89C}">
      <dgm:prSet/>
      <dgm:spPr/>
      <dgm:t>
        <a:bodyPr/>
        <a:lstStyle/>
        <a:p>
          <a:endParaRPr lang="en-US"/>
        </a:p>
      </dgm:t>
    </dgm:pt>
    <dgm:pt modelId="{903828FA-D21B-4C54-BBDF-75F786F1E609}">
      <dgm:prSet/>
      <dgm:spPr/>
      <dgm:t>
        <a:bodyPr/>
        <a:lstStyle/>
        <a:p>
          <a:r>
            <a:rPr lang="en-US" b="1"/>
            <a:t>Economic Development</a:t>
          </a:r>
          <a:endParaRPr lang="en-US" b="1" dirty="0"/>
        </a:p>
      </dgm:t>
    </dgm:pt>
    <dgm:pt modelId="{8BB95246-F709-4BEE-BC55-2537A739A7CB}" type="parTrans" cxnId="{AFDA8822-AF1D-4607-89C4-4FA29D8F8519}">
      <dgm:prSet/>
      <dgm:spPr/>
      <dgm:t>
        <a:bodyPr/>
        <a:lstStyle/>
        <a:p>
          <a:endParaRPr lang="en-US"/>
        </a:p>
      </dgm:t>
    </dgm:pt>
    <dgm:pt modelId="{1E4BD85E-0F5A-4DCE-B9EC-B4EC35D80017}" type="sibTrans" cxnId="{AFDA8822-AF1D-4607-89C4-4FA29D8F8519}">
      <dgm:prSet/>
      <dgm:spPr/>
      <dgm:t>
        <a:bodyPr/>
        <a:lstStyle/>
        <a:p>
          <a:endParaRPr lang="en-US"/>
        </a:p>
      </dgm:t>
    </dgm:pt>
    <dgm:pt modelId="{B59B59B2-2C6E-4C61-B617-893B36BE08AC}">
      <dgm:prSet/>
      <dgm:spPr/>
      <dgm:t>
        <a:bodyPr/>
        <a:lstStyle/>
        <a:p>
          <a:r>
            <a:rPr lang="en-US" b="1"/>
            <a:t>Natural Resources </a:t>
          </a:r>
          <a:endParaRPr lang="en-US" b="1" dirty="0"/>
        </a:p>
      </dgm:t>
    </dgm:pt>
    <dgm:pt modelId="{74ACD9A9-ACE3-41A4-82A3-C710060461BA}" type="parTrans" cxnId="{DB6E2151-0B8D-417F-9C63-5F968F001BFF}">
      <dgm:prSet/>
      <dgm:spPr/>
      <dgm:t>
        <a:bodyPr/>
        <a:lstStyle/>
        <a:p>
          <a:endParaRPr lang="en-US"/>
        </a:p>
      </dgm:t>
    </dgm:pt>
    <dgm:pt modelId="{F4E4FADF-069C-4ED3-88F0-A4B29FA2D5F4}" type="sibTrans" cxnId="{DB6E2151-0B8D-417F-9C63-5F968F001BFF}">
      <dgm:prSet/>
      <dgm:spPr/>
      <dgm:t>
        <a:bodyPr/>
        <a:lstStyle/>
        <a:p>
          <a:endParaRPr lang="en-US"/>
        </a:p>
      </dgm:t>
    </dgm:pt>
    <dgm:pt modelId="{FD397CA5-13E9-4049-B0A5-8B7E8F519D0F}">
      <dgm:prSet/>
      <dgm:spPr/>
      <dgm:t>
        <a:bodyPr/>
        <a:lstStyle/>
        <a:p>
          <a:r>
            <a:rPr lang="en-US" b="1"/>
            <a:t>Strategic Development</a:t>
          </a:r>
          <a:endParaRPr lang="en-US" b="1" dirty="0"/>
        </a:p>
      </dgm:t>
    </dgm:pt>
    <dgm:pt modelId="{1744D876-6B13-4DD4-A45A-9B2A91F55DFB}" type="parTrans" cxnId="{792E3335-8125-4EBF-AB9A-7337603F65A0}">
      <dgm:prSet/>
      <dgm:spPr/>
      <dgm:t>
        <a:bodyPr/>
        <a:lstStyle/>
        <a:p>
          <a:endParaRPr lang="en-US"/>
        </a:p>
      </dgm:t>
    </dgm:pt>
    <dgm:pt modelId="{D581F5D1-EA4D-4FEF-A224-F2995B76517C}" type="sibTrans" cxnId="{792E3335-8125-4EBF-AB9A-7337603F65A0}">
      <dgm:prSet/>
      <dgm:spPr/>
      <dgm:t>
        <a:bodyPr/>
        <a:lstStyle/>
        <a:p>
          <a:endParaRPr lang="en-US"/>
        </a:p>
      </dgm:t>
    </dgm:pt>
    <dgm:pt modelId="{1C535FC9-12E3-4CC0-A307-4EEFDCE9EDBA}">
      <dgm:prSet/>
      <dgm:spPr/>
      <dgm:t>
        <a:bodyPr/>
        <a:lstStyle/>
        <a:p>
          <a:r>
            <a:rPr lang="en-US" b="1"/>
            <a:t>Business Development</a:t>
          </a:r>
          <a:endParaRPr lang="en-US" b="1" dirty="0"/>
        </a:p>
      </dgm:t>
    </dgm:pt>
    <dgm:pt modelId="{B3B50D19-304D-4EA8-AB96-641C556A4376}" type="parTrans" cxnId="{827DBF68-65E0-45E6-8CF9-C4B3F17D6DE4}">
      <dgm:prSet/>
      <dgm:spPr/>
      <dgm:t>
        <a:bodyPr/>
        <a:lstStyle/>
        <a:p>
          <a:endParaRPr lang="en-US"/>
        </a:p>
      </dgm:t>
    </dgm:pt>
    <dgm:pt modelId="{AB16569C-04D7-45B8-866E-023A2E768A57}" type="sibTrans" cxnId="{827DBF68-65E0-45E6-8CF9-C4B3F17D6DE4}">
      <dgm:prSet/>
      <dgm:spPr/>
      <dgm:t>
        <a:bodyPr/>
        <a:lstStyle/>
        <a:p>
          <a:endParaRPr lang="en-US"/>
        </a:p>
      </dgm:t>
    </dgm:pt>
    <dgm:pt modelId="{282E4CC4-8D9A-4D6A-8374-DE9944D40F6F}">
      <dgm:prSet/>
      <dgm:spPr/>
      <dgm:t>
        <a:bodyPr/>
        <a:lstStyle/>
        <a:p>
          <a:r>
            <a:rPr lang="en-US" b="1"/>
            <a:t>Construction</a:t>
          </a:r>
          <a:endParaRPr lang="en-US" b="1" dirty="0"/>
        </a:p>
      </dgm:t>
    </dgm:pt>
    <dgm:pt modelId="{50E18704-FB8E-45D6-AC96-982A79317EF2}" type="parTrans" cxnId="{FC540887-4970-40F8-BD5B-B9F33B2420EC}">
      <dgm:prSet/>
      <dgm:spPr/>
      <dgm:t>
        <a:bodyPr/>
        <a:lstStyle/>
        <a:p>
          <a:endParaRPr lang="en-US"/>
        </a:p>
      </dgm:t>
    </dgm:pt>
    <dgm:pt modelId="{FC594C06-33E7-4B3F-AA24-C76A82B8A4AC}" type="sibTrans" cxnId="{FC540887-4970-40F8-BD5B-B9F33B2420EC}">
      <dgm:prSet/>
      <dgm:spPr/>
      <dgm:t>
        <a:bodyPr/>
        <a:lstStyle/>
        <a:p>
          <a:endParaRPr lang="en-US"/>
        </a:p>
      </dgm:t>
    </dgm:pt>
    <dgm:pt modelId="{D0D48601-7A4E-4665-A46F-C028663B375A}">
      <dgm:prSet/>
      <dgm:spPr/>
      <dgm:t>
        <a:bodyPr/>
        <a:lstStyle/>
        <a:p>
          <a:r>
            <a:rPr lang="en-US" b="1"/>
            <a:t>Geographic Information Systems</a:t>
          </a:r>
          <a:endParaRPr lang="en-US" b="1" dirty="0"/>
        </a:p>
      </dgm:t>
    </dgm:pt>
    <dgm:pt modelId="{3E263C9A-1A31-4EF9-9073-F1A6A173041E}" type="parTrans" cxnId="{4759DB1F-7199-407D-8F99-362FEB9092EE}">
      <dgm:prSet/>
      <dgm:spPr/>
      <dgm:t>
        <a:bodyPr/>
        <a:lstStyle/>
        <a:p>
          <a:endParaRPr lang="en-US"/>
        </a:p>
      </dgm:t>
    </dgm:pt>
    <dgm:pt modelId="{454A455F-0C31-44DA-AFCE-C7D5DE8DACC7}" type="sibTrans" cxnId="{4759DB1F-7199-407D-8F99-362FEB9092EE}">
      <dgm:prSet/>
      <dgm:spPr/>
      <dgm:t>
        <a:bodyPr/>
        <a:lstStyle/>
        <a:p>
          <a:endParaRPr lang="en-US"/>
        </a:p>
      </dgm:t>
    </dgm:pt>
    <dgm:pt modelId="{181A6C75-9A6F-48C2-ABE6-87B359DE1089}">
      <dgm:prSet/>
      <dgm:spPr/>
      <dgm:t>
        <a:bodyPr/>
        <a:lstStyle/>
        <a:p>
          <a:r>
            <a:rPr lang="en-US" b="1"/>
            <a:t>Tribal Research </a:t>
          </a:r>
          <a:endParaRPr lang="en-US" b="1" dirty="0"/>
        </a:p>
      </dgm:t>
    </dgm:pt>
    <dgm:pt modelId="{D2E630B5-FCC0-404A-96D7-CA04EEBABBC7}" type="parTrans" cxnId="{D8A7E538-083B-428A-9B9F-CB6FA2616633}">
      <dgm:prSet/>
      <dgm:spPr/>
      <dgm:t>
        <a:bodyPr/>
        <a:lstStyle/>
        <a:p>
          <a:endParaRPr lang="en-US"/>
        </a:p>
      </dgm:t>
    </dgm:pt>
    <dgm:pt modelId="{6BB2D464-650D-48C0-90C4-D216412D7D36}" type="sibTrans" cxnId="{D8A7E538-083B-428A-9B9F-CB6FA2616633}">
      <dgm:prSet/>
      <dgm:spPr/>
      <dgm:t>
        <a:bodyPr/>
        <a:lstStyle/>
        <a:p>
          <a:endParaRPr lang="en-US"/>
        </a:p>
      </dgm:t>
    </dgm:pt>
    <dgm:pt modelId="{85EFDD78-276E-4C72-A706-A76CEE1702F3}">
      <dgm:prSet/>
      <dgm:spPr/>
      <dgm:t>
        <a:bodyPr/>
        <a:lstStyle/>
        <a:p>
          <a:r>
            <a:rPr lang="en-US" b="1"/>
            <a:t>CNO Wildlife Division</a:t>
          </a:r>
          <a:endParaRPr lang="en-US" b="1" dirty="0"/>
        </a:p>
      </dgm:t>
    </dgm:pt>
    <dgm:pt modelId="{E4B13203-9D2A-4313-98E9-3CDE0B186648}" type="parTrans" cxnId="{CE94E8B2-7FD2-4D04-84EC-F53B18ACE8F5}">
      <dgm:prSet/>
      <dgm:spPr/>
      <dgm:t>
        <a:bodyPr/>
        <a:lstStyle/>
        <a:p>
          <a:endParaRPr lang="en-US"/>
        </a:p>
      </dgm:t>
    </dgm:pt>
    <dgm:pt modelId="{4F4B2C61-94DD-4B5C-A21E-2C84EB93DC12}" type="sibTrans" cxnId="{CE94E8B2-7FD2-4D04-84EC-F53B18ACE8F5}">
      <dgm:prSet/>
      <dgm:spPr/>
      <dgm:t>
        <a:bodyPr/>
        <a:lstStyle/>
        <a:p>
          <a:endParaRPr lang="en-US"/>
        </a:p>
      </dgm:t>
    </dgm:pt>
    <dgm:pt modelId="{A87E17AD-0AC0-497C-BD21-CB1A8849386A}">
      <dgm:prSet phldrT="[Text]" phldr="0"/>
      <dgm:spPr/>
      <dgm:t>
        <a:bodyPr/>
        <a:lstStyle/>
        <a:p>
          <a:pPr rtl="0"/>
          <a:r>
            <a:rPr lang="en-US" b="1" dirty="0">
              <a:latin typeface="Aptos Display" panose="020F0302020204030204"/>
            </a:rPr>
            <a:t>Facilities Maintenance</a:t>
          </a:r>
        </a:p>
      </dgm:t>
    </dgm:pt>
    <dgm:pt modelId="{81D8144E-A8FD-42B6-ABDC-79E110D20913}" type="parTrans" cxnId="{09A42859-9B04-4C92-9F87-33CC24696A15}">
      <dgm:prSet/>
      <dgm:spPr/>
    </dgm:pt>
    <dgm:pt modelId="{60A40194-31D3-4CDA-8561-4E5677032752}" type="sibTrans" cxnId="{09A42859-9B04-4C92-9F87-33CC24696A15}">
      <dgm:prSet/>
      <dgm:spPr/>
    </dgm:pt>
    <dgm:pt modelId="{56727A85-54B5-45EB-8824-58A035C0BA24}">
      <dgm:prSet phldrT="[Text]" phldr="0"/>
      <dgm:spPr/>
      <dgm:t>
        <a:bodyPr/>
        <a:lstStyle/>
        <a:p>
          <a:r>
            <a:rPr lang="en-US" b="1" dirty="0">
              <a:latin typeface="Aptos Display" panose="020F0302020204030204"/>
            </a:rPr>
            <a:t>Safety</a:t>
          </a:r>
          <a:endParaRPr lang="en-US" b="1" dirty="0"/>
        </a:p>
      </dgm:t>
    </dgm:pt>
    <dgm:pt modelId="{74FE0194-75F2-4BAF-BB40-8FA68A028050}" type="parTrans" cxnId="{C4813C81-875D-4FA7-A0AD-CEDD66822000}">
      <dgm:prSet/>
      <dgm:spPr/>
    </dgm:pt>
    <dgm:pt modelId="{9F4DAE75-D40C-4327-A9E6-B5A1BC6638BC}" type="sibTrans" cxnId="{C4813C81-875D-4FA7-A0AD-CEDD66822000}">
      <dgm:prSet/>
      <dgm:spPr/>
    </dgm:pt>
    <dgm:pt modelId="{08A5A4F2-A99B-4425-8555-0DAFD20355A9}">
      <dgm:prSet phldrT="[Text]" phldr="0"/>
      <dgm:spPr/>
      <dgm:t>
        <a:bodyPr/>
        <a:lstStyle/>
        <a:p>
          <a:pPr rtl="0"/>
          <a:r>
            <a:rPr lang="en-US" b="1" dirty="0">
              <a:latin typeface="Aptos Display" panose="020F0302020204030204"/>
            </a:rPr>
            <a:t>Land and Title</a:t>
          </a:r>
        </a:p>
      </dgm:t>
    </dgm:pt>
    <dgm:pt modelId="{CDCD7B1E-38E3-4365-8DBC-81258FF83BE3}" type="parTrans" cxnId="{6A43700A-FC6E-486A-91B6-F570EF65B424}">
      <dgm:prSet/>
      <dgm:spPr/>
    </dgm:pt>
    <dgm:pt modelId="{A00876FA-4BB9-40F8-8CCE-6E0B8716AC0D}" type="sibTrans" cxnId="{6A43700A-FC6E-486A-91B6-F570EF65B424}">
      <dgm:prSet/>
      <dgm:spPr/>
    </dgm:pt>
    <dgm:pt modelId="{38B90C99-FA1D-490D-832E-040A03614974}" type="pres">
      <dgm:prSet presAssocID="{900E5344-633F-44C2-AD8B-EF8D0BA0B812}" presName="Name0" presStyleCnt="0">
        <dgm:presLayoutVars>
          <dgm:dir/>
          <dgm:resizeHandles val="exact"/>
        </dgm:presLayoutVars>
      </dgm:prSet>
      <dgm:spPr/>
    </dgm:pt>
    <dgm:pt modelId="{FA43BB6A-3A28-4092-97CF-CD0E515388C0}" type="pres">
      <dgm:prSet presAssocID="{900E5344-633F-44C2-AD8B-EF8D0BA0B812}" presName="cycle" presStyleCnt="0"/>
      <dgm:spPr/>
    </dgm:pt>
    <dgm:pt modelId="{CFA6DC4D-8EDF-4B3E-BFA6-2D720EBE90F0}" type="pres">
      <dgm:prSet presAssocID="{108687AE-2CB3-4DE5-A1D0-4938A33CDD62}" presName="nodeFirstNode" presStyleLbl="node1" presStyleIdx="0" presStyleCnt="13">
        <dgm:presLayoutVars>
          <dgm:bulletEnabled val="1"/>
        </dgm:presLayoutVars>
      </dgm:prSet>
      <dgm:spPr/>
    </dgm:pt>
    <dgm:pt modelId="{329BEFED-82ED-40D9-A1CE-9860EBB90FF9}" type="pres">
      <dgm:prSet presAssocID="{D7B5277B-D67F-4FB9-88A2-B8810494AAD0}" presName="sibTransFirstNode" presStyleLbl="bgShp" presStyleIdx="0" presStyleCnt="1"/>
      <dgm:spPr/>
    </dgm:pt>
    <dgm:pt modelId="{E395ABAB-7FF4-4F5E-9EB6-153DAC9BBDCC}" type="pres">
      <dgm:prSet presAssocID="{385CE1AE-A87D-4134-A430-8BBAB09EC217}" presName="nodeFollowingNodes" presStyleLbl="node1" presStyleIdx="1" presStyleCnt="13">
        <dgm:presLayoutVars>
          <dgm:bulletEnabled val="1"/>
        </dgm:presLayoutVars>
      </dgm:prSet>
      <dgm:spPr/>
    </dgm:pt>
    <dgm:pt modelId="{0C5B5ECB-660B-4447-8EBA-FAA219A1CF28}" type="pres">
      <dgm:prSet presAssocID="{903828FA-D21B-4C54-BBDF-75F786F1E609}" presName="nodeFollowingNodes" presStyleLbl="node1" presStyleIdx="2" presStyleCnt="13">
        <dgm:presLayoutVars>
          <dgm:bulletEnabled val="1"/>
        </dgm:presLayoutVars>
      </dgm:prSet>
      <dgm:spPr/>
    </dgm:pt>
    <dgm:pt modelId="{E19DAC2D-05F8-4755-AEBA-C4BC70BEFF48}" type="pres">
      <dgm:prSet presAssocID="{B59B59B2-2C6E-4C61-B617-893B36BE08AC}" presName="nodeFollowingNodes" presStyleLbl="node1" presStyleIdx="3" presStyleCnt="13">
        <dgm:presLayoutVars>
          <dgm:bulletEnabled val="1"/>
        </dgm:presLayoutVars>
      </dgm:prSet>
      <dgm:spPr/>
    </dgm:pt>
    <dgm:pt modelId="{FAE241CA-3B90-4CCB-BF32-07588CAE59EB}" type="pres">
      <dgm:prSet presAssocID="{FD397CA5-13E9-4049-B0A5-8B7E8F519D0F}" presName="nodeFollowingNodes" presStyleLbl="node1" presStyleIdx="4" presStyleCnt="13">
        <dgm:presLayoutVars>
          <dgm:bulletEnabled val="1"/>
        </dgm:presLayoutVars>
      </dgm:prSet>
      <dgm:spPr/>
    </dgm:pt>
    <dgm:pt modelId="{49172EAC-E462-47AC-B1D4-7CD0D6CF3FF2}" type="pres">
      <dgm:prSet presAssocID="{1C535FC9-12E3-4CC0-A307-4EEFDCE9EDBA}" presName="nodeFollowingNodes" presStyleLbl="node1" presStyleIdx="5" presStyleCnt="13">
        <dgm:presLayoutVars>
          <dgm:bulletEnabled val="1"/>
        </dgm:presLayoutVars>
      </dgm:prSet>
      <dgm:spPr/>
    </dgm:pt>
    <dgm:pt modelId="{9E143451-09C2-40A6-9B1F-17733BCFE81F}" type="pres">
      <dgm:prSet presAssocID="{282E4CC4-8D9A-4D6A-8374-DE9944D40F6F}" presName="nodeFollowingNodes" presStyleLbl="node1" presStyleIdx="6" presStyleCnt="13">
        <dgm:presLayoutVars>
          <dgm:bulletEnabled val="1"/>
        </dgm:presLayoutVars>
      </dgm:prSet>
      <dgm:spPr/>
    </dgm:pt>
    <dgm:pt modelId="{B3E4FAE5-B673-4D57-98A7-0D30E8D124FD}" type="pres">
      <dgm:prSet presAssocID="{D0D48601-7A4E-4665-A46F-C028663B375A}" presName="nodeFollowingNodes" presStyleLbl="node1" presStyleIdx="7" presStyleCnt="13">
        <dgm:presLayoutVars>
          <dgm:bulletEnabled val="1"/>
        </dgm:presLayoutVars>
      </dgm:prSet>
      <dgm:spPr/>
    </dgm:pt>
    <dgm:pt modelId="{5CC1423F-0394-458D-92AF-6F8902EEEC27}" type="pres">
      <dgm:prSet presAssocID="{181A6C75-9A6F-48C2-ABE6-87B359DE1089}" presName="nodeFollowingNodes" presStyleLbl="node1" presStyleIdx="8" presStyleCnt="13">
        <dgm:presLayoutVars>
          <dgm:bulletEnabled val="1"/>
        </dgm:presLayoutVars>
      </dgm:prSet>
      <dgm:spPr/>
    </dgm:pt>
    <dgm:pt modelId="{D1F62A3C-6C0A-4C9B-8895-F821E476D544}" type="pres">
      <dgm:prSet presAssocID="{85EFDD78-276E-4C72-A706-A76CEE1702F3}" presName="nodeFollowingNodes" presStyleLbl="node1" presStyleIdx="9" presStyleCnt="13">
        <dgm:presLayoutVars>
          <dgm:bulletEnabled val="1"/>
        </dgm:presLayoutVars>
      </dgm:prSet>
      <dgm:spPr/>
    </dgm:pt>
    <dgm:pt modelId="{97625424-1BAF-4F3C-8205-1AB0E07D3D29}" type="pres">
      <dgm:prSet presAssocID="{A87E17AD-0AC0-497C-BD21-CB1A8849386A}" presName="nodeFollowingNodes" presStyleLbl="node1" presStyleIdx="10" presStyleCnt="13">
        <dgm:presLayoutVars>
          <dgm:bulletEnabled val="1"/>
        </dgm:presLayoutVars>
      </dgm:prSet>
      <dgm:spPr/>
    </dgm:pt>
    <dgm:pt modelId="{9D7734F6-234B-436F-A07C-2D6AAE385EB2}" type="pres">
      <dgm:prSet presAssocID="{56727A85-54B5-45EB-8824-58A035C0BA24}" presName="nodeFollowingNodes" presStyleLbl="node1" presStyleIdx="11" presStyleCnt="13">
        <dgm:presLayoutVars>
          <dgm:bulletEnabled val="1"/>
        </dgm:presLayoutVars>
      </dgm:prSet>
      <dgm:spPr/>
    </dgm:pt>
    <dgm:pt modelId="{518A88CF-FE24-40D5-A5CE-95E0311C1C39}" type="pres">
      <dgm:prSet presAssocID="{08A5A4F2-A99B-4425-8555-0DAFD20355A9}" presName="nodeFollowingNodes" presStyleLbl="node1" presStyleIdx="12" presStyleCnt="13">
        <dgm:presLayoutVars>
          <dgm:bulletEnabled val="1"/>
        </dgm:presLayoutVars>
      </dgm:prSet>
      <dgm:spPr/>
    </dgm:pt>
  </dgm:ptLst>
  <dgm:cxnLst>
    <dgm:cxn modelId="{A0C5B903-5EA4-452E-BA00-F2E575809F54}" type="presOf" srcId="{1C535FC9-12E3-4CC0-A307-4EEFDCE9EDBA}" destId="{49172EAC-E462-47AC-B1D4-7CD0D6CF3FF2}" srcOrd="0" destOrd="0" presId="urn:microsoft.com/office/officeart/2005/8/layout/cycle3"/>
    <dgm:cxn modelId="{6A43700A-FC6E-486A-91B6-F570EF65B424}" srcId="{900E5344-633F-44C2-AD8B-EF8D0BA0B812}" destId="{08A5A4F2-A99B-4425-8555-0DAFD20355A9}" srcOrd="12" destOrd="0" parTransId="{CDCD7B1E-38E3-4365-8DBC-81258FF83BE3}" sibTransId="{A00876FA-4BB9-40F8-8CCE-6E0B8716AC0D}"/>
    <dgm:cxn modelId="{4861F70B-680E-4A3C-90B0-71BC1FBFD566}" type="presOf" srcId="{85EFDD78-276E-4C72-A706-A76CEE1702F3}" destId="{D1F62A3C-6C0A-4C9B-8895-F821E476D544}" srcOrd="0" destOrd="0" presId="urn:microsoft.com/office/officeart/2005/8/layout/cycle3"/>
    <dgm:cxn modelId="{50691F10-23ED-42AC-8880-10A64CE4F2D1}" type="presOf" srcId="{B59B59B2-2C6E-4C61-B617-893B36BE08AC}" destId="{E19DAC2D-05F8-4755-AEBA-C4BC70BEFF48}" srcOrd="0" destOrd="0" presId="urn:microsoft.com/office/officeart/2005/8/layout/cycle3"/>
    <dgm:cxn modelId="{0004151C-1F01-4EC7-A09C-0CEFFB5BA7F1}" type="presOf" srcId="{181A6C75-9A6F-48C2-ABE6-87B359DE1089}" destId="{5CC1423F-0394-458D-92AF-6F8902EEEC27}" srcOrd="0" destOrd="0" presId="urn:microsoft.com/office/officeart/2005/8/layout/cycle3"/>
    <dgm:cxn modelId="{4759DB1F-7199-407D-8F99-362FEB9092EE}" srcId="{900E5344-633F-44C2-AD8B-EF8D0BA0B812}" destId="{D0D48601-7A4E-4665-A46F-C028663B375A}" srcOrd="7" destOrd="0" parTransId="{3E263C9A-1A31-4EF9-9073-F1A6A173041E}" sibTransId="{454A455F-0C31-44DA-AFCE-C7D5DE8DACC7}"/>
    <dgm:cxn modelId="{896B5C21-3830-4FF3-9F2A-15E735F578B5}" type="presOf" srcId="{385CE1AE-A87D-4134-A430-8BBAB09EC217}" destId="{E395ABAB-7FF4-4F5E-9EB6-153DAC9BBDCC}" srcOrd="0" destOrd="0" presId="urn:microsoft.com/office/officeart/2005/8/layout/cycle3"/>
    <dgm:cxn modelId="{AFDA8822-AF1D-4607-89C4-4FA29D8F8519}" srcId="{900E5344-633F-44C2-AD8B-EF8D0BA0B812}" destId="{903828FA-D21B-4C54-BBDF-75F786F1E609}" srcOrd="2" destOrd="0" parTransId="{8BB95246-F709-4BEE-BC55-2537A739A7CB}" sibTransId="{1E4BD85E-0F5A-4DCE-B9EC-B4EC35D80017}"/>
    <dgm:cxn modelId="{792E3335-8125-4EBF-AB9A-7337603F65A0}" srcId="{900E5344-633F-44C2-AD8B-EF8D0BA0B812}" destId="{FD397CA5-13E9-4049-B0A5-8B7E8F519D0F}" srcOrd="4" destOrd="0" parTransId="{1744D876-6B13-4DD4-A45A-9B2A91F55DFB}" sibTransId="{D581F5D1-EA4D-4FEF-A224-F2995B76517C}"/>
    <dgm:cxn modelId="{D8A7E538-083B-428A-9B9F-CB6FA2616633}" srcId="{900E5344-633F-44C2-AD8B-EF8D0BA0B812}" destId="{181A6C75-9A6F-48C2-ABE6-87B359DE1089}" srcOrd="8" destOrd="0" parTransId="{D2E630B5-FCC0-404A-96D7-CA04EEBABBC7}" sibTransId="{6BB2D464-650D-48C0-90C4-D216412D7D36}"/>
    <dgm:cxn modelId="{7F41DB44-C661-4F70-8888-E03566BA89CA}" type="presOf" srcId="{108687AE-2CB3-4DE5-A1D0-4938A33CDD62}" destId="{CFA6DC4D-8EDF-4B3E-BFA6-2D720EBE90F0}" srcOrd="0" destOrd="0" presId="urn:microsoft.com/office/officeart/2005/8/layout/cycle3"/>
    <dgm:cxn modelId="{827DBF68-65E0-45E6-8CF9-C4B3F17D6DE4}" srcId="{900E5344-633F-44C2-AD8B-EF8D0BA0B812}" destId="{1C535FC9-12E3-4CC0-A307-4EEFDCE9EDBA}" srcOrd="5" destOrd="0" parTransId="{B3B50D19-304D-4EA8-AB96-641C556A4376}" sibTransId="{AB16569C-04D7-45B8-866E-023A2E768A57}"/>
    <dgm:cxn modelId="{C1596749-1FC1-4767-AE45-4252C6ADFAFE}" srcId="{900E5344-633F-44C2-AD8B-EF8D0BA0B812}" destId="{108687AE-2CB3-4DE5-A1D0-4938A33CDD62}" srcOrd="0" destOrd="0" parTransId="{6FE044CF-2311-4E07-B6F7-9FE4121EB91A}" sibTransId="{D7B5277B-D67F-4FB9-88A2-B8810494AAD0}"/>
    <dgm:cxn modelId="{32494F4B-BA8D-45B5-9B1E-35348101BFA4}" type="presOf" srcId="{903828FA-D21B-4C54-BBDF-75F786F1E609}" destId="{0C5B5ECB-660B-4447-8EBA-FAA219A1CF28}" srcOrd="0" destOrd="0" presId="urn:microsoft.com/office/officeart/2005/8/layout/cycle3"/>
    <dgm:cxn modelId="{406AC86E-30CC-4D8C-9CB4-1B476EE330A4}" type="presOf" srcId="{A87E17AD-0AC0-497C-BD21-CB1A8849386A}" destId="{97625424-1BAF-4F3C-8205-1AB0E07D3D29}" srcOrd="0" destOrd="0" presId="urn:microsoft.com/office/officeart/2005/8/layout/cycle3"/>
    <dgm:cxn modelId="{DB6E2151-0B8D-417F-9C63-5F968F001BFF}" srcId="{900E5344-633F-44C2-AD8B-EF8D0BA0B812}" destId="{B59B59B2-2C6E-4C61-B617-893B36BE08AC}" srcOrd="3" destOrd="0" parTransId="{74ACD9A9-ACE3-41A4-82A3-C710060461BA}" sibTransId="{F4E4FADF-069C-4ED3-88F0-A4B29FA2D5F4}"/>
    <dgm:cxn modelId="{09A42859-9B04-4C92-9F87-33CC24696A15}" srcId="{900E5344-633F-44C2-AD8B-EF8D0BA0B812}" destId="{A87E17AD-0AC0-497C-BD21-CB1A8849386A}" srcOrd="10" destOrd="0" parTransId="{81D8144E-A8FD-42B6-ABDC-79E110D20913}" sibTransId="{60A40194-31D3-4CDA-8561-4E5677032752}"/>
    <dgm:cxn modelId="{C4813C81-875D-4FA7-A0AD-CEDD66822000}" srcId="{900E5344-633F-44C2-AD8B-EF8D0BA0B812}" destId="{56727A85-54B5-45EB-8824-58A035C0BA24}" srcOrd="11" destOrd="0" parTransId="{74FE0194-75F2-4BAF-BB40-8FA68A028050}" sibTransId="{9F4DAE75-D40C-4327-A9E6-B5A1BC6638BC}"/>
    <dgm:cxn modelId="{FC540887-4970-40F8-BD5B-B9F33B2420EC}" srcId="{900E5344-633F-44C2-AD8B-EF8D0BA0B812}" destId="{282E4CC4-8D9A-4D6A-8374-DE9944D40F6F}" srcOrd="6" destOrd="0" parTransId="{50E18704-FB8E-45D6-AC96-982A79317EF2}" sibTransId="{FC594C06-33E7-4B3F-AA24-C76A82B8A4AC}"/>
    <dgm:cxn modelId="{14386697-0003-4982-8B96-8B25AF1BC0EA}" type="presOf" srcId="{D7B5277B-D67F-4FB9-88A2-B8810494AAD0}" destId="{329BEFED-82ED-40D9-A1CE-9860EBB90FF9}" srcOrd="0" destOrd="0" presId="urn:microsoft.com/office/officeart/2005/8/layout/cycle3"/>
    <dgm:cxn modelId="{30CE75AC-15DC-4248-9F29-3A75FE98EF21}" type="presOf" srcId="{282E4CC4-8D9A-4D6A-8374-DE9944D40F6F}" destId="{9E143451-09C2-40A6-9B1F-17733BCFE81F}" srcOrd="0" destOrd="0" presId="urn:microsoft.com/office/officeart/2005/8/layout/cycle3"/>
    <dgm:cxn modelId="{CE94E8B2-7FD2-4D04-84EC-F53B18ACE8F5}" srcId="{900E5344-633F-44C2-AD8B-EF8D0BA0B812}" destId="{85EFDD78-276E-4C72-A706-A76CEE1702F3}" srcOrd="9" destOrd="0" parTransId="{E4B13203-9D2A-4313-98E9-3CDE0B186648}" sibTransId="{4F4B2C61-94DD-4B5C-A21E-2C84EB93DC12}"/>
    <dgm:cxn modelId="{36623DD1-3965-4632-B0C8-9B52E13EA524}" type="presOf" srcId="{D0D48601-7A4E-4665-A46F-C028663B375A}" destId="{B3E4FAE5-B673-4D57-98A7-0D30E8D124FD}" srcOrd="0" destOrd="0" presId="urn:microsoft.com/office/officeart/2005/8/layout/cycle3"/>
    <dgm:cxn modelId="{3D550DD7-5D71-42DF-A4A8-35D5360E358C}" type="presOf" srcId="{08A5A4F2-A99B-4425-8555-0DAFD20355A9}" destId="{518A88CF-FE24-40D5-A5CE-95E0311C1C39}" srcOrd="0" destOrd="0" presId="urn:microsoft.com/office/officeart/2005/8/layout/cycle3"/>
    <dgm:cxn modelId="{B48E08EA-150B-49CC-B1B1-9EE929DAD11F}" type="presOf" srcId="{900E5344-633F-44C2-AD8B-EF8D0BA0B812}" destId="{38B90C99-FA1D-490D-832E-040A03614974}" srcOrd="0" destOrd="0" presId="urn:microsoft.com/office/officeart/2005/8/layout/cycle3"/>
    <dgm:cxn modelId="{C2D86BEB-41E6-4F95-BE73-CD80C2F60C6C}" type="presOf" srcId="{FD397CA5-13E9-4049-B0A5-8B7E8F519D0F}" destId="{FAE241CA-3B90-4CCB-BF32-07588CAE59EB}" srcOrd="0" destOrd="0" presId="urn:microsoft.com/office/officeart/2005/8/layout/cycle3"/>
    <dgm:cxn modelId="{31A11CF5-5908-4051-AB90-19BE52DAC89C}" srcId="{900E5344-633F-44C2-AD8B-EF8D0BA0B812}" destId="{385CE1AE-A87D-4134-A430-8BBAB09EC217}" srcOrd="1" destOrd="0" parTransId="{6EF8E073-4DFA-4252-9FD8-F3854043075E}" sibTransId="{11714F2C-02CD-49E0-8210-B3D47304651C}"/>
    <dgm:cxn modelId="{92791CF7-EEB6-43EC-B894-501F4B00FEF7}" type="presOf" srcId="{56727A85-54B5-45EB-8824-58A035C0BA24}" destId="{9D7734F6-234B-436F-A07C-2D6AAE385EB2}" srcOrd="0" destOrd="0" presId="urn:microsoft.com/office/officeart/2005/8/layout/cycle3"/>
    <dgm:cxn modelId="{632C8CB4-139A-452A-9E86-0C3769F4A5D1}" type="presParOf" srcId="{38B90C99-FA1D-490D-832E-040A03614974}" destId="{FA43BB6A-3A28-4092-97CF-CD0E515388C0}" srcOrd="0" destOrd="0" presId="urn:microsoft.com/office/officeart/2005/8/layout/cycle3"/>
    <dgm:cxn modelId="{CA1B4EB2-F40D-4EF8-BDA5-77218354EE56}" type="presParOf" srcId="{FA43BB6A-3A28-4092-97CF-CD0E515388C0}" destId="{CFA6DC4D-8EDF-4B3E-BFA6-2D720EBE90F0}" srcOrd="0" destOrd="0" presId="urn:microsoft.com/office/officeart/2005/8/layout/cycle3"/>
    <dgm:cxn modelId="{54D094EF-5F8D-47ED-A0F8-E73FC4FCF02B}" type="presParOf" srcId="{FA43BB6A-3A28-4092-97CF-CD0E515388C0}" destId="{329BEFED-82ED-40D9-A1CE-9860EBB90FF9}" srcOrd="1" destOrd="0" presId="urn:microsoft.com/office/officeart/2005/8/layout/cycle3"/>
    <dgm:cxn modelId="{186F5636-1D96-4C20-B41F-D3973D20B666}" type="presParOf" srcId="{FA43BB6A-3A28-4092-97CF-CD0E515388C0}" destId="{E395ABAB-7FF4-4F5E-9EB6-153DAC9BBDCC}" srcOrd="2" destOrd="0" presId="urn:microsoft.com/office/officeart/2005/8/layout/cycle3"/>
    <dgm:cxn modelId="{77810D27-701B-4AA3-827B-47EE7F4E3D45}" type="presParOf" srcId="{FA43BB6A-3A28-4092-97CF-CD0E515388C0}" destId="{0C5B5ECB-660B-4447-8EBA-FAA219A1CF28}" srcOrd="3" destOrd="0" presId="urn:microsoft.com/office/officeart/2005/8/layout/cycle3"/>
    <dgm:cxn modelId="{DFE9C1B0-0FA6-489A-B181-248D3516EFF2}" type="presParOf" srcId="{FA43BB6A-3A28-4092-97CF-CD0E515388C0}" destId="{E19DAC2D-05F8-4755-AEBA-C4BC70BEFF48}" srcOrd="4" destOrd="0" presId="urn:microsoft.com/office/officeart/2005/8/layout/cycle3"/>
    <dgm:cxn modelId="{E3626036-4026-43DF-8A35-B57E07D00595}" type="presParOf" srcId="{FA43BB6A-3A28-4092-97CF-CD0E515388C0}" destId="{FAE241CA-3B90-4CCB-BF32-07588CAE59EB}" srcOrd="5" destOrd="0" presId="urn:microsoft.com/office/officeart/2005/8/layout/cycle3"/>
    <dgm:cxn modelId="{A9D440B6-E3A6-4866-AE70-D3D65BAB5C64}" type="presParOf" srcId="{FA43BB6A-3A28-4092-97CF-CD0E515388C0}" destId="{49172EAC-E462-47AC-B1D4-7CD0D6CF3FF2}" srcOrd="6" destOrd="0" presId="urn:microsoft.com/office/officeart/2005/8/layout/cycle3"/>
    <dgm:cxn modelId="{29411C56-67AA-418B-BDD2-0C8ECB62AC7B}" type="presParOf" srcId="{FA43BB6A-3A28-4092-97CF-CD0E515388C0}" destId="{9E143451-09C2-40A6-9B1F-17733BCFE81F}" srcOrd="7" destOrd="0" presId="urn:microsoft.com/office/officeart/2005/8/layout/cycle3"/>
    <dgm:cxn modelId="{FCC737F0-EEF5-4F8C-B981-25803E69C935}" type="presParOf" srcId="{FA43BB6A-3A28-4092-97CF-CD0E515388C0}" destId="{B3E4FAE5-B673-4D57-98A7-0D30E8D124FD}" srcOrd="8" destOrd="0" presId="urn:microsoft.com/office/officeart/2005/8/layout/cycle3"/>
    <dgm:cxn modelId="{0C5ED446-7DB1-4A65-9C68-D3C5EDE17129}" type="presParOf" srcId="{FA43BB6A-3A28-4092-97CF-CD0E515388C0}" destId="{5CC1423F-0394-458D-92AF-6F8902EEEC27}" srcOrd="9" destOrd="0" presId="urn:microsoft.com/office/officeart/2005/8/layout/cycle3"/>
    <dgm:cxn modelId="{CC6AED05-5A5B-46F8-AFC1-156471177D6F}" type="presParOf" srcId="{FA43BB6A-3A28-4092-97CF-CD0E515388C0}" destId="{D1F62A3C-6C0A-4C9B-8895-F821E476D544}" srcOrd="10" destOrd="0" presId="urn:microsoft.com/office/officeart/2005/8/layout/cycle3"/>
    <dgm:cxn modelId="{747AB6B8-56D0-4586-BCE5-6FB2CACF67EB}" type="presParOf" srcId="{FA43BB6A-3A28-4092-97CF-CD0E515388C0}" destId="{97625424-1BAF-4F3C-8205-1AB0E07D3D29}" srcOrd="11" destOrd="0" presId="urn:microsoft.com/office/officeart/2005/8/layout/cycle3"/>
    <dgm:cxn modelId="{F19A7249-F2EB-4BA7-873A-508175C6FEE6}" type="presParOf" srcId="{FA43BB6A-3A28-4092-97CF-CD0E515388C0}" destId="{9D7734F6-234B-436F-A07C-2D6AAE385EB2}" srcOrd="12" destOrd="0" presId="urn:microsoft.com/office/officeart/2005/8/layout/cycle3"/>
    <dgm:cxn modelId="{AB7DC414-999D-4262-AE42-E3499B1B5F61}" type="presParOf" srcId="{FA43BB6A-3A28-4092-97CF-CD0E515388C0}" destId="{518A88CF-FE24-40D5-A5CE-95E0311C1C39}" srcOrd="1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F0A8F-C2BD-4C35-BC1F-8314B9D62528}">
      <dsp:nvSpPr>
        <dsp:cNvPr id="0" name=""/>
        <dsp:cNvSpPr/>
      </dsp:nvSpPr>
      <dsp:spPr>
        <a:xfrm>
          <a:off x="960363" y="1464742"/>
          <a:ext cx="1082272" cy="108227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4500A-30BE-466E-AA2E-6C2E7B887645}">
      <dsp:nvSpPr>
        <dsp:cNvPr id="0" name=""/>
        <dsp:cNvSpPr/>
      </dsp:nvSpPr>
      <dsp:spPr>
        <a:xfrm>
          <a:off x="298974" y="2865095"/>
          <a:ext cx="24050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What's the goal of your 128(a) program? </a:t>
          </a:r>
        </a:p>
      </dsp:txBody>
      <dsp:txXfrm>
        <a:off x="298974" y="2865095"/>
        <a:ext cx="2405050" cy="720000"/>
      </dsp:txXfrm>
    </dsp:sp>
    <dsp:sp modelId="{C5945092-DFE1-4AB4-BD85-B70FB8F38DA2}">
      <dsp:nvSpPr>
        <dsp:cNvPr id="0" name=""/>
        <dsp:cNvSpPr/>
      </dsp:nvSpPr>
      <dsp:spPr>
        <a:xfrm>
          <a:off x="3786296" y="1464742"/>
          <a:ext cx="1082272" cy="108227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293CD-209A-41C6-AD17-AA569973DBEE}">
      <dsp:nvSpPr>
        <dsp:cNvPr id="0" name=""/>
        <dsp:cNvSpPr/>
      </dsp:nvSpPr>
      <dsp:spPr>
        <a:xfrm>
          <a:off x="3124908" y="2865095"/>
          <a:ext cx="24050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What is your tribal governing structure? </a:t>
          </a:r>
        </a:p>
      </dsp:txBody>
      <dsp:txXfrm>
        <a:off x="3124908" y="2865095"/>
        <a:ext cx="2405050" cy="720000"/>
      </dsp:txXfrm>
    </dsp:sp>
    <dsp:sp modelId="{227305BF-6B09-4B47-9EBB-5295DB7BE149}">
      <dsp:nvSpPr>
        <dsp:cNvPr id="0" name=""/>
        <dsp:cNvSpPr/>
      </dsp:nvSpPr>
      <dsp:spPr>
        <a:xfrm>
          <a:off x="6612230" y="1464742"/>
          <a:ext cx="1082272" cy="1082272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0FA4B-B4AA-4A51-BCE0-B7307E85BAD9}">
      <dsp:nvSpPr>
        <dsp:cNvPr id="0" name=""/>
        <dsp:cNvSpPr/>
      </dsp:nvSpPr>
      <dsp:spPr>
        <a:xfrm>
          <a:off x="5950841" y="2865095"/>
          <a:ext cx="24050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Who makes decisions that could affect reuse of sites? </a:t>
          </a:r>
        </a:p>
      </dsp:txBody>
      <dsp:txXfrm>
        <a:off x="5950841" y="2865095"/>
        <a:ext cx="2405050" cy="720000"/>
      </dsp:txXfrm>
    </dsp:sp>
    <dsp:sp modelId="{B174A510-F5F8-45C1-AAC0-FFCF256FC5E2}">
      <dsp:nvSpPr>
        <dsp:cNvPr id="0" name=""/>
        <dsp:cNvSpPr/>
      </dsp:nvSpPr>
      <dsp:spPr>
        <a:xfrm>
          <a:off x="9438164" y="1464742"/>
          <a:ext cx="1082272" cy="108227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DD702-A9E7-455F-92E4-2A461C99F86E}">
      <dsp:nvSpPr>
        <dsp:cNvPr id="0" name=""/>
        <dsp:cNvSpPr/>
      </dsp:nvSpPr>
      <dsp:spPr>
        <a:xfrm>
          <a:off x="8776775" y="2865095"/>
          <a:ext cx="24050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Is there a pre-existing framework for you to work with? </a:t>
          </a:r>
        </a:p>
      </dsp:txBody>
      <dsp:txXfrm>
        <a:off x="8776775" y="2865095"/>
        <a:ext cx="24050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BEFED-82ED-40D9-A1CE-9860EBB90FF9}">
      <dsp:nvSpPr>
        <dsp:cNvPr id="0" name=""/>
        <dsp:cNvSpPr/>
      </dsp:nvSpPr>
      <dsp:spPr>
        <a:xfrm>
          <a:off x="801113" y="-120841"/>
          <a:ext cx="5744722" cy="5744722"/>
        </a:xfrm>
        <a:prstGeom prst="circularArrow">
          <a:avLst>
            <a:gd name="adj1" fmla="val 5544"/>
            <a:gd name="adj2" fmla="val 330680"/>
            <a:gd name="adj3" fmla="val 15108568"/>
            <a:gd name="adj4" fmla="val 16617076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6DC4D-8EDF-4B3E-BFA6-2D720EBE90F0}">
      <dsp:nvSpPr>
        <dsp:cNvPr id="0" name=""/>
        <dsp:cNvSpPr/>
      </dsp:nvSpPr>
      <dsp:spPr>
        <a:xfrm>
          <a:off x="3164067" y="495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Historic Preservation</a:t>
          </a:r>
          <a:endParaRPr lang="en-US" sz="900" b="1" kern="1200" dirty="0"/>
        </a:p>
      </dsp:txBody>
      <dsp:txXfrm>
        <a:off x="3188934" y="25362"/>
        <a:ext cx="969081" cy="459673"/>
      </dsp:txXfrm>
    </dsp:sp>
    <dsp:sp modelId="{E395ABAB-7FF4-4F5E-9EB6-153DAC9BBDCC}">
      <dsp:nvSpPr>
        <dsp:cNvPr id="0" name=""/>
        <dsp:cNvSpPr/>
      </dsp:nvSpPr>
      <dsp:spPr>
        <a:xfrm>
          <a:off x="4302534" y="281102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Cultural Services</a:t>
          </a:r>
          <a:endParaRPr lang="en-US" sz="900" b="1" kern="1200" dirty="0"/>
        </a:p>
      </dsp:txBody>
      <dsp:txXfrm>
        <a:off x="4327401" y="305969"/>
        <a:ext cx="969081" cy="459673"/>
      </dsp:txXfrm>
    </dsp:sp>
    <dsp:sp modelId="{0C5B5ECB-660B-4447-8EBA-FAA219A1CF28}">
      <dsp:nvSpPr>
        <dsp:cNvPr id="0" name=""/>
        <dsp:cNvSpPr/>
      </dsp:nvSpPr>
      <dsp:spPr>
        <a:xfrm>
          <a:off x="5180192" y="1058639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Economic Development</a:t>
          </a:r>
          <a:endParaRPr lang="en-US" sz="900" b="1" kern="1200" dirty="0"/>
        </a:p>
      </dsp:txBody>
      <dsp:txXfrm>
        <a:off x="5205059" y="1083506"/>
        <a:ext cx="969081" cy="459673"/>
      </dsp:txXfrm>
    </dsp:sp>
    <dsp:sp modelId="{E19DAC2D-05F8-4755-AEBA-C4BC70BEFF48}">
      <dsp:nvSpPr>
        <dsp:cNvPr id="0" name=""/>
        <dsp:cNvSpPr/>
      </dsp:nvSpPr>
      <dsp:spPr>
        <a:xfrm>
          <a:off x="5595980" y="2154982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Natural Resources </a:t>
          </a:r>
          <a:endParaRPr lang="en-US" sz="900" b="1" kern="1200" dirty="0"/>
        </a:p>
      </dsp:txBody>
      <dsp:txXfrm>
        <a:off x="5620847" y="2179849"/>
        <a:ext cx="969081" cy="459673"/>
      </dsp:txXfrm>
    </dsp:sp>
    <dsp:sp modelId="{FAE241CA-3B90-4CCB-BF32-07588CAE59EB}">
      <dsp:nvSpPr>
        <dsp:cNvPr id="0" name=""/>
        <dsp:cNvSpPr/>
      </dsp:nvSpPr>
      <dsp:spPr>
        <a:xfrm>
          <a:off x="5454646" y="3318972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Strategic Development</a:t>
          </a:r>
          <a:endParaRPr lang="en-US" sz="900" b="1" kern="1200" dirty="0"/>
        </a:p>
      </dsp:txBody>
      <dsp:txXfrm>
        <a:off x="5479513" y="3343839"/>
        <a:ext cx="969081" cy="459673"/>
      </dsp:txXfrm>
    </dsp:sp>
    <dsp:sp modelId="{49172EAC-E462-47AC-B1D4-7CD0D6CF3FF2}">
      <dsp:nvSpPr>
        <dsp:cNvPr id="0" name=""/>
        <dsp:cNvSpPr/>
      </dsp:nvSpPr>
      <dsp:spPr>
        <a:xfrm>
          <a:off x="4788568" y="4283953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Business Development</a:t>
          </a:r>
          <a:endParaRPr lang="en-US" sz="900" b="1" kern="1200" dirty="0"/>
        </a:p>
      </dsp:txBody>
      <dsp:txXfrm>
        <a:off x="4813435" y="4308820"/>
        <a:ext cx="969081" cy="459673"/>
      </dsp:txXfrm>
    </dsp:sp>
    <dsp:sp modelId="{9E143451-09C2-40A6-9B1F-17733BCFE81F}">
      <dsp:nvSpPr>
        <dsp:cNvPr id="0" name=""/>
        <dsp:cNvSpPr/>
      </dsp:nvSpPr>
      <dsp:spPr>
        <a:xfrm>
          <a:off x="3750336" y="4828859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Construction</a:t>
          </a:r>
          <a:endParaRPr lang="en-US" sz="900" b="1" kern="1200" dirty="0"/>
        </a:p>
      </dsp:txBody>
      <dsp:txXfrm>
        <a:off x="3775203" y="4853726"/>
        <a:ext cx="969081" cy="459673"/>
      </dsp:txXfrm>
    </dsp:sp>
    <dsp:sp modelId="{B3E4FAE5-B673-4D57-98A7-0D30E8D124FD}">
      <dsp:nvSpPr>
        <dsp:cNvPr id="0" name=""/>
        <dsp:cNvSpPr/>
      </dsp:nvSpPr>
      <dsp:spPr>
        <a:xfrm>
          <a:off x="2577797" y="4828859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Geographic Information Systems</a:t>
          </a:r>
          <a:endParaRPr lang="en-US" sz="900" b="1" kern="1200" dirty="0"/>
        </a:p>
      </dsp:txBody>
      <dsp:txXfrm>
        <a:off x="2602664" y="4853726"/>
        <a:ext cx="969081" cy="459673"/>
      </dsp:txXfrm>
    </dsp:sp>
    <dsp:sp modelId="{5CC1423F-0394-458D-92AF-6F8902EEEC27}">
      <dsp:nvSpPr>
        <dsp:cNvPr id="0" name=""/>
        <dsp:cNvSpPr/>
      </dsp:nvSpPr>
      <dsp:spPr>
        <a:xfrm>
          <a:off x="1539566" y="4283953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Tribal Research </a:t>
          </a:r>
          <a:endParaRPr lang="en-US" sz="900" b="1" kern="1200" dirty="0"/>
        </a:p>
      </dsp:txBody>
      <dsp:txXfrm>
        <a:off x="1564433" y="4308820"/>
        <a:ext cx="969081" cy="459673"/>
      </dsp:txXfrm>
    </dsp:sp>
    <dsp:sp modelId="{D1F62A3C-6C0A-4C9B-8895-F821E476D544}">
      <dsp:nvSpPr>
        <dsp:cNvPr id="0" name=""/>
        <dsp:cNvSpPr/>
      </dsp:nvSpPr>
      <dsp:spPr>
        <a:xfrm>
          <a:off x="873487" y="3318972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CNO Wildlife Division</a:t>
          </a:r>
          <a:endParaRPr lang="en-US" sz="900" b="1" kern="1200" dirty="0"/>
        </a:p>
      </dsp:txBody>
      <dsp:txXfrm>
        <a:off x="898354" y="3343839"/>
        <a:ext cx="969081" cy="459673"/>
      </dsp:txXfrm>
    </dsp:sp>
    <dsp:sp modelId="{97625424-1BAF-4F3C-8205-1AB0E07D3D29}">
      <dsp:nvSpPr>
        <dsp:cNvPr id="0" name=""/>
        <dsp:cNvSpPr/>
      </dsp:nvSpPr>
      <dsp:spPr>
        <a:xfrm>
          <a:off x="732154" y="2154982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Aptos Display" panose="020F0302020204030204"/>
            </a:rPr>
            <a:t>Facilities Maintenance</a:t>
          </a:r>
        </a:p>
      </dsp:txBody>
      <dsp:txXfrm>
        <a:off x="757021" y="2179849"/>
        <a:ext cx="969081" cy="459673"/>
      </dsp:txXfrm>
    </dsp:sp>
    <dsp:sp modelId="{9D7734F6-234B-436F-A07C-2D6AAE385EB2}">
      <dsp:nvSpPr>
        <dsp:cNvPr id="0" name=""/>
        <dsp:cNvSpPr/>
      </dsp:nvSpPr>
      <dsp:spPr>
        <a:xfrm>
          <a:off x="1147942" y="1058639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Aptos Display" panose="020F0302020204030204"/>
            </a:rPr>
            <a:t>Safety</a:t>
          </a:r>
          <a:endParaRPr lang="en-US" sz="900" b="1" kern="1200" dirty="0"/>
        </a:p>
      </dsp:txBody>
      <dsp:txXfrm>
        <a:off x="1172809" y="1083506"/>
        <a:ext cx="969081" cy="459673"/>
      </dsp:txXfrm>
    </dsp:sp>
    <dsp:sp modelId="{518A88CF-FE24-40D5-A5CE-95E0311C1C39}">
      <dsp:nvSpPr>
        <dsp:cNvPr id="0" name=""/>
        <dsp:cNvSpPr/>
      </dsp:nvSpPr>
      <dsp:spPr>
        <a:xfrm>
          <a:off x="2025600" y="281102"/>
          <a:ext cx="1018815" cy="509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Aptos Display" panose="020F0302020204030204"/>
            </a:rPr>
            <a:t>Land and Title</a:t>
          </a:r>
        </a:p>
      </dsp:txBody>
      <dsp:txXfrm>
        <a:off x="2050467" y="305969"/>
        <a:ext cx="969081" cy="459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A8E0FBC-4EE0-BA2E-F288-37DCDE101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1566863"/>
            <a:ext cx="9867900" cy="2806700"/>
          </a:xfrm>
        </p:spPr>
        <p:txBody>
          <a:bodyPr>
            <a:normAutofit/>
          </a:bodyPr>
          <a:lstStyle/>
          <a:p>
            <a:r>
              <a:rPr lang="en-US" b="1">
                <a:latin typeface="Times New Roman"/>
                <a:ea typeface="+mj-lt"/>
                <a:cs typeface="Times New Roman"/>
              </a:rPr>
              <a:t>Collaborating with Other Departments &amp; Programs for Greater Success</a:t>
            </a:r>
            <a:r>
              <a:rPr lang="en-US" dirty="0"/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3393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Stories from Choctaw Nation Brownfields Program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964EA-0AB2-55A8-B4AE-8A0A9EFA0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FDD86BB-98C2-1B66-CF35-582B0BD68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5A772-09E2-8588-82E2-135A2FB26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Examples: Border Property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2355B-FDD9-C3C6-AF06-C7D4732F7B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825" y="1358900"/>
            <a:ext cx="5895975" cy="48180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Collaborations: Land and </a:t>
            </a:r>
            <a:r>
              <a:rPr lang="en-US">
                <a:latin typeface="Times New Roman"/>
                <a:cs typeface="Times New Roman"/>
              </a:rPr>
              <a:t>Title, Wildlife</a:t>
            </a:r>
            <a:r>
              <a:rPr lang="en-US" dirty="0">
                <a:latin typeface="Times New Roman"/>
                <a:cs typeface="Times New Roman"/>
              </a:rPr>
              <a:t> Division, Natural Resources</a:t>
            </a:r>
          </a:p>
          <a:p>
            <a:r>
              <a:rPr lang="en-US" dirty="0">
                <a:latin typeface="Times New Roman"/>
                <a:cs typeface="Times New Roman"/>
              </a:rPr>
              <a:t>Justification: Floo</a:t>
            </a:r>
            <a:r>
              <a:rPr lang="en-US">
                <a:latin typeface="Times New Roman"/>
                <a:cs typeface="Times New Roman"/>
              </a:rPr>
              <a:t>d zone w/ documented releases upstream, land was unleasable as it was. Culturally significant plants present. 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Content Placeholder 5" descr="A jeep in a field of tall grass&#10;&#10;AI-generated content may be incorrect.">
            <a:extLst>
              <a:ext uri="{FF2B5EF4-FFF2-40B4-BE49-F238E27FC236}">
                <a16:creationId xmlns:a16="http://schemas.microsoft.com/office/drawing/2014/main" id="{72A3BBF0-C541-A64C-07AD-0DB6DE7837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77100" y="694075"/>
            <a:ext cx="2349500" cy="3083837"/>
          </a:xfrm>
          <a:prstGeom prst="rect">
            <a:avLst/>
          </a:prstGeom>
        </p:spPr>
      </p:pic>
      <p:pic>
        <p:nvPicPr>
          <p:cNvPr id="7" name="Picture 6" descr="A pond with trees in the background&#10;&#10;AI-generated content may be incorrect.">
            <a:extLst>
              <a:ext uri="{FF2B5EF4-FFF2-40B4-BE49-F238E27FC236}">
                <a16:creationId xmlns:a16="http://schemas.microsoft.com/office/drawing/2014/main" id="{58B27E1F-A123-226D-97D3-AD5C4202E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188" y="2044700"/>
            <a:ext cx="2359025" cy="4127500"/>
          </a:xfrm>
          <a:prstGeom prst="rect">
            <a:avLst/>
          </a:prstGeom>
        </p:spPr>
      </p:pic>
      <p:pic>
        <p:nvPicPr>
          <p:cNvPr id="8" name="Picture 7" descr="A forest with many trees&#10;&#10;AI-generated content may be incorrect.">
            <a:extLst>
              <a:ext uri="{FF2B5EF4-FFF2-40B4-BE49-F238E27FC236}">
                <a16:creationId xmlns:a16="http://schemas.microsoft.com/office/drawing/2014/main" id="{2BCAB9E1-2978-2AFC-5DAA-10502874A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701" y="3213100"/>
            <a:ext cx="36315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16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E24C0-920F-D7B8-FF47-B75C987B4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E5C2EF2-657C-B863-6347-04D236EB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9B6CA-8A94-D44C-A158-53E6004F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Common Threads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A6032-C4A6-6C1E-1C83-B52E4BFB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300" y="1419225"/>
            <a:ext cx="5181600" cy="49101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Historic Preservation</a:t>
            </a:r>
            <a:endParaRPr lang="en-US" dirty="0">
              <a:latin typeface="Times New Roman"/>
              <a:cs typeface="Times New Roman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Times New Roman"/>
                <a:cs typeface="Times New Roman"/>
              </a:rPr>
              <a:t>Partnership started in 2020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Times New Roman"/>
                <a:cs typeface="Times New Roman"/>
              </a:rPr>
              <a:t>Looking for projects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Times New Roman"/>
                <a:cs typeface="Times New Roman"/>
              </a:rPr>
              <a:t>Site visits to historic properties that could quali</a:t>
            </a:r>
            <a:r>
              <a:rPr lang="en-US">
                <a:latin typeface="Times New Roman"/>
                <a:cs typeface="Times New Roman"/>
              </a:rPr>
              <a:t>fy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Times New Roman"/>
                <a:cs typeface="Times New Roman"/>
              </a:rPr>
              <a:t>Created movement for projects that hadn't been previously prioritized. 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latin typeface="Times New Roman"/>
                <a:cs typeface="Times New Roman"/>
              </a:rPr>
              <a:t>Historic properties like: Wheelock, OTIH, Homer's Chapel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latin typeface="Times New Roman"/>
                <a:cs typeface="Times New Roman"/>
              </a:rPr>
              <a:t>Culturally significant plants and properties that had them present.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Times New Roman"/>
                <a:cs typeface="Times New Roman"/>
              </a:rPr>
              <a:t>Led to partnerships with Natural Resources 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Content Placeholder 5" descr="Two hands holding each other&#10;&#10;AI-generated content may be incorrect.">
            <a:extLst>
              <a:ext uri="{FF2B5EF4-FFF2-40B4-BE49-F238E27FC236}">
                <a16:creationId xmlns:a16="http://schemas.microsoft.com/office/drawing/2014/main" id="{60B97782-DB26-3172-0E86-D5A32928C7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77743" y="1419225"/>
            <a:ext cx="51767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15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432C6-94CE-65D5-4F06-15920C01C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82EAF37-1861-052B-3C3A-D473C9234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4698A-187A-44AF-0562-EB477FE1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What if my Tribe is small?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A7B42-922F-A460-D8F7-92F604C65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7175" y="1454150"/>
            <a:ext cx="5762625" cy="47228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Times New Roman"/>
                <a:cs typeface="Times New Roman"/>
              </a:rPr>
              <a:t>See important questions!</a:t>
            </a:r>
          </a:p>
          <a:p>
            <a:r>
              <a:rPr lang="en-US" dirty="0">
                <a:latin typeface="Times New Roman"/>
                <a:cs typeface="Times New Roman"/>
              </a:rPr>
              <a:t>Use </a:t>
            </a:r>
            <a:r>
              <a:rPr lang="en-US">
                <a:latin typeface="Times New Roman"/>
                <a:cs typeface="Times New Roman"/>
              </a:rPr>
              <a:t>our experiences and apply to your tribal structure</a:t>
            </a:r>
            <a:endParaRPr lang="en-US" dirty="0">
              <a:latin typeface="Times New Roman"/>
              <a:cs typeface="Times New Roman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Times New Roman"/>
                <a:cs typeface="Times New Roman"/>
              </a:rPr>
              <a:t>Example: If you are looking at combating asbestos in building materials, then maybe you want to partner with construction and economic development? 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Could you make a Brownfields Committee?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latin typeface="Times New Roman"/>
                <a:cs typeface="Times New Roman"/>
              </a:rPr>
              <a:t>Risks: </a:t>
            </a:r>
          </a:p>
          <a:p>
            <a:pPr lvl="2">
              <a:buFont typeface="Wingdings,Sans-Serif" panose="020B0604020202020204" pitchFamily="34" charset="0"/>
              <a:buChar char="§"/>
            </a:pPr>
            <a:r>
              <a:rPr lang="en-US">
                <a:latin typeface="Times New Roman"/>
                <a:cs typeface="Times New Roman"/>
              </a:rPr>
              <a:t>Time limits, schedules</a:t>
            </a:r>
          </a:p>
          <a:p>
            <a:pPr lvl="2">
              <a:buFont typeface="Wingdings,Sans-Serif" panose="020B0604020202020204" pitchFamily="34" charset="0"/>
              <a:buChar char="§"/>
            </a:pPr>
            <a:r>
              <a:rPr lang="en-US">
                <a:latin typeface="Times New Roman"/>
                <a:cs typeface="Times New Roman"/>
              </a:rPr>
              <a:t>Getting everyone on the same page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3E33F-B0F5-C098-E9D4-ABBF0915D5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 dirty="0">
              <a:latin typeface="Times New Roman"/>
              <a:cs typeface="Times New Roman"/>
            </a:endParaRPr>
          </a:p>
          <a:p>
            <a:pPr lvl="2">
              <a:buFont typeface="Wingdings" panose="020B0604020202020204" pitchFamily="34" charset="0"/>
              <a:buChar char="§"/>
            </a:pP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7" name="Picture 6" descr="A person in a military uniform&#10;&#10;AI-generated content may be incorrect.">
            <a:extLst>
              <a:ext uri="{FF2B5EF4-FFF2-40B4-BE49-F238E27FC236}">
                <a16:creationId xmlns:a16="http://schemas.microsoft.com/office/drawing/2014/main" id="{935C92C8-B90B-1061-8DAD-747D6A1AE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828800"/>
            <a:ext cx="55626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6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E9BF0-33D0-8C41-AC6D-55FD7D536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C0F6567-FB8B-7054-FEE0-B7D4A6EA4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BBB26E-514D-B1DF-84E9-0AA723CD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23925"/>
            <a:ext cx="3203575" cy="2808288"/>
          </a:xfrm>
        </p:spPr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Questions? 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EEDEB-6433-F576-B699-80ABD790A5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8" name="Content Placeholder 37" descr="A bear with its paw up&#10;&#10;AI-generated content may be incorrect.">
            <a:extLst>
              <a:ext uri="{FF2B5EF4-FFF2-40B4-BE49-F238E27FC236}">
                <a16:creationId xmlns:a16="http://schemas.microsoft.com/office/drawing/2014/main" id="{54945A31-2CCA-D52B-69DA-B8AEDDF1B0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975100" y="686689"/>
            <a:ext cx="4953000" cy="55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56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37F1F-8EB0-F19B-CDCA-15DA906D4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7EF7562-F09C-B55D-0E36-EDDA43195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717278-6823-C3CF-7AF5-ECC8F1E3D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0" y="657225"/>
            <a:ext cx="4371975" cy="116998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Hvchim</a:t>
            </a:r>
            <a:r>
              <a:rPr lang="en-US" dirty="0">
                <a:latin typeface="Times New Roman"/>
                <a:cs typeface="Times New Roman"/>
              </a:rPr>
              <a:t> </a:t>
            </a:r>
            <a:r>
              <a:rPr lang="en-US" dirty="0" err="1">
                <a:latin typeface="Times New Roman"/>
                <a:cs typeface="Times New Roman"/>
              </a:rPr>
              <a:t>Yakokali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E6B23-843A-3F5B-E6D5-D3D2ED2264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A logo of a farm&#10;&#10;AI-generated content may be incorrect.">
            <a:extLst>
              <a:ext uri="{FF2B5EF4-FFF2-40B4-BE49-F238E27FC236}">
                <a16:creationId xmlns:a16="http://schemas.microsoft.com/office/drawing/2014/main" id="{10258036-45F7-90B6-4225-2169C426C0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705832" y="1825625"/>
            <a:ext cx="4780335" cy="424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7A618-CE9E-2A20-76E4-CFC854E3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78622EC-5A1B-EE91-B633-090546D32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F5FBC5-6E8C-7837-61EF-0B58F2998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Important Questions...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11" name="Subtitle 2">
            <a:extLst>
              <a:ext uri="{FF2B5EF4-FFF2-40B4-BE49-F238E27FC236}">
                <a16:creationId xmlns:a16="http://schemas.microsoft.com/office/drawing/2014/main" id="{C55E655E-42A1-E062-BCD4-E59610E3C5B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2740436"/>
              </p:ext>
            </p:extLst>
          </p:nvPr>
        </p:nvGraphicFramePr>
        <p:xfrm>
          <a:off x="431800" y="746125"/>
          <a:ext cx="11480800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0832F-1FDC-5805-9D35-81BA401D8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4746625"/>
            <a:ext cx="11226800" cy="13795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What type of sites do you think you will have to address?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Times New Roman"/>
                <a:cs typeface="Times New Roman"/>
              </a:rPr>
              <a:t>Are there certain contaminants you are looking to address more than others? </a:t>
            </a:r>
          </a:p>
        </p:txBody>
      </p:sp>
    </p:spTree>
    <p:extLst>
      <p:ext uri="{BB962C8B-B14F-4D97-AF65-F5344CB8AC3E}">
        <p14:creationId xmlns:p14="http://schemas.microsoft.com/office/powerpoint/2010/main" val="4209984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DE5BD-EFAD-4228-3A64-19D82ED53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6DB5D11-4242-85AC-B4E8-92017EB9F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F7E021-B2C7-6ADA-D297-DA86DE85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23925"/>
            <a:ext cx="3203575" cy="2808288"/>
          </a:xfrm>
        </p:spPr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Departments @ CNO that we partner with...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7" name="Subtitle 2">
            <a:extLst>
              <a:ext uri="{FF2B5EF4-FFF2-40B4-BE49-F238E27FC236}">
                <a16:creationId xmlns:a16="http://schemas.microsoft.com/office/drawing/2014/main" id="{A7056508-E264-5EA0-C5B0-8D424AF6435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7854880"/>
              </p:ext>
            </p:extLst>
          </p:nvPr>
        </p:nvGraphicFramePr>
        <p:xfrm>
          <a:off x="3048000" y="831850"/>
          <a:ext cx="7346950" cy="533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71881-EF9C-635D-85AD-56C4B0E3B6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30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B60D0-2DFD-A550-9B8B-DBC98A232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05A7062-6B1E-D5FF-F113-87F00D0CC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837931-DD00-27A5-F1B0-C3514A0AB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Examples: Old Headquarters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4CCAD-87BE-9B16-F8CA-6F6388773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" y="1292225"/>
            <a:ext cx="6130925" cy="4884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Collaborations: Business Development, Safety, Facilities Maintenance, and </a:t>
            </a:r>
            <a:r>
              <a:rPr lang="en-US">
                <a:latin typeface="Times New Roman"/>
                <a:cs typeface="Times New Roman"/>
              </a:rPr>
              <a:t>Historic Preservation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Justification: Historic Building </a:t>
            </a:r>
            <a:r>
              <a:rPr lang="en-US">
                <a:latin typeface="Times New Roman"/>
                <a:cs typeface="Times New Roman"/>
              </a:rPr>
              <a:t>constructed prior to 1978.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Content Placeholder 5" descr="A building with cars parked in front of it&#10;&#10;AI-generated content may be incorrect.">
            <a:extLst>
              <a:ext uri="{FF2B5EF4-FFF2-40B4-BE49-F238E27FC236}">
                <a16:creationId xmlns:a16="http://schemas.microsoft.com/office/drawing/2014/main" id="{93A3574C-E7B9-4221-FE51-2767D96C85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32743" y="3321050"/>
            <a:ext cx="3265789" cy="3084513"/>
          </a:xfrm>
          <a:prstGeom prst="rect">
            <a:avLst/>
          </a:prstGeom>
        </p:spPr>
      </p:pic>
      <p:pic>
        <p:nvPicPr>
          <p:cNvPr id="7" name="Picture 6" descr="A building with flags in front of it&#10;&#10;AI-generated content may be incorrect.">
            <a:extLst>
              <a:ext uri="{FF2B5EF4-FFF2-40B4-BE49-F238E27FC236}">
                <a16:creationId xmlns:a16="http://schemas.microsoft.com/office/drawing/2014/main" id="{B1C579BA-501E-E5DB-283D-93CA501DD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1435100"/>
            <a:ext cx="56134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30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5A4A2-5CC4-D003-8B7C-BC980660F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02D0DDD-20A6-FAEA-6805-0339B9CB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705A4-EAA5-39F3-2FA7-7708BD26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Examples: Homer's Chapel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C4FC40-9995-CF4A-81FD-42B6F8349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397000"/>
            <a:ext cx="5695950" cy="4779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Collaborations: Historic </a:t>
            </a:r>
            <a:r>
              <a:rPr lang="en-US">
                <a:latin typeface="Times New Roman"/>
                <a:cs typeface="Times New Roman"/>
              </a:rPr>
              <a:t>Preservation, Land and Title, Facilities Maintenance, GIS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Justification: Construction prior to 1978</a:t>
            </a:r>
          </a:p>
          <a:p>
            <a:r>
              <a:rPr lang="en-US">
                <a:latin typeface="Times New Roman"/>
                <a:cs typeface="Times New Roman"/>
              </a:rPr>
              <a:t>Culturally significant site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Content Placeholder 5" descr="A house in the woods&#10;&#10;AI-generated content may be incorrect.">
            <a:extLst>
              <a:ext uri="{FF2B5EF4-FFF2-40B4-BE49-F238E27FC236}">
                <a16:creationId xmlns:a16="http://schemas.microsoft.com/office/drawing/2014/main" id="{6CBB3C0D-BBD8-5226-132C-E0D9CEE14D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5802" y="1266825"/>
            <a:ext cx="5045896" cy="49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80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D90FB-0C22-7D31-81B2-DE0C71971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12637CC-939E-8546-E0C3-C22446CD7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5D007F-D033-8BBE-2E91-81EFA449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Examples: Tom Marshall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C018B-0DB0-3866-0D74-1DECF6901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7175" y="1825625"/>
            <a:ext cx="57626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Collaborations: Natural Resources, Historic Preservation, Land and Title</a:t>
            </a:r>
          </a:p>
          <a:p>
            <a:r>
              <a:rPr lang="en-US">
                <a:latin typeface="Times New Roman"/>
                <a:cs typeface="Times New Roman"/>
              </a:rPr>
              <a:t>Justification: Culturally Significant Plants, flood zone along Red River, ceased by US Marshall's prior to trust process.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Content Placeholder 5" descr="A field of grass and trees&#10;&#10;AI-generated content may be incorrect.">
            <a:extLst>
              <a:ext uri="{FF2B5EF4-FFF2-40B4-BE49-F238E27FC236}">
                <a16:creationId xmlns:a16="http://schemas.microsoft.com/office/drawing/2014/main" id="{A1E9680D-B161-A079-2D57-C7A6C4C928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79458" y="1473200"/>
            <a:ext cx="4176733" cy="4351338"/>
          </a:xfrm>
          <a:prstGeom prst="rect">
            <a:avLst/>
          </a:prstGeom>
        </p:spPr>
      </p:pic>
      <p:pic>
        <p:nvPicPr>
          <p:cNvPr id="7" name="Picture 6" descr="A group of tall grass and trees&#10;&#10;AI-generated content may be incorrect.">
            <a:extLst>
              <a:ext uri="{FF2B5EF4-FFF2-40B4-BE49-F238E27FC236}">
                <a16:creationId xmlns:a16="http://schemas.microsoft.com/office/drawing/2014/main" id="{A1BAD359-8D5E-0FB6-EC3F-2413552ED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998" y="3429000"/>
            <a:ext cx="2611005" cy="2705100"/>
          </a:xfrm>
          <a:prstGeom prst="rect">
            <a:avLst/>
          </a:prstGeom>
        </p:spPr>
      </p:pic>
      <p:pic>
        <p:nvPicPr>
          <p:cNvPr id="8" name="Picture 7" descr="A building with trees around it&#10;&#10;AI-generated content may be incorrect.">
            <a:extLst>
              <a:ext uri="{FF2B5EF4-FFF2-40B4-BE49-F238E27FC236}">
                <a16:creationId xmlns:a16="http://schemas.microsoft.com/office/drawing/2014/main" id="{0047CBA2-BA93-FA35-8A9E-C636EA39D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538" y="4303712"/>
            <a:ext cx="2867025" cy="183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18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13CEE-C982-EBB7-9C90-39F520AB4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B6AE6D5-5340-7EC0-D501-F30F342E8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9C4A4-CCEF-C746-A5BB-65B7A2AD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Examples: Talawanda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A134D-CE7E-5BAA-BA64-8E56FBE44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800" y="1228725"/>
            <a:ext cx="5918200" cy="49482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Collaborations: Natural Resources, Historic Preservation, Cultural Services, Wildlife</a:t>
            </a:r>
          </a:p>
          <a:p>
            <a:r>
              <a:rPr lang="en-US">
                <a:latin typeface="Times New Roman"/>
                <a:cs typeface="Times New Roman"/>
              </a:rPr>
              <a:t>Justification: Old shotgun range, screenings showed potential lead issues. 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Content Placeholder 5" descr="A pile of sticks next to a body of water&#10;&#10;AI-generated content may be incorrect.">
            <a:extLst>
              <a:ext uri="{FF2B5EF4-FFF2-40B4-BE49-F238E27FC236}">
                <a16:creationId xmlns:a16="http://schemas.microsoft.com/office/drawing/2014/main" id="{3570A56F-FDD9-8C30-78E9-9D79F92982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77918" y="3425825"/>
            <a:ext cx="2816763" cy="3284538"/>
          </a:xfrm>
          <a:prstGeom prst="rect">
            <a:avLst/>
          </a:prstGeom>
        </p:spPr>
      </p:pic>
      <p:pic>
        <p:nvPicPr>
          <p:cNvPr id="7" name="Picture 6" descr="A small building in a field&#10;&#10;AI-generated content may be incorrect.">
            <a:extLst>
              <a:ext uri="{FF2B5EF4-FFF2-40B4-BE49-F238E27FC236}">
                <a16:creationId xmlns:a16="http://schemas.microsoft.com/office/drawing/2014/main" id="{D66B8B7D-7752-0F8A-B250-7E78F9094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867" y="114300"/>
            <a:ext cx="5214366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0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63903-2742-517C-2C0C-298A6C68B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A5E359C-6D48-7CE5-50E6-3B06C462F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D0590-C1F0-E0C5-2BB1-7806EF4E1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Examples: Wheelock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E3586-8EE1-A63D-D87D-69681A2F2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92225"/>
            <a:ext cx="6019800" cy="4884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Collaborations: Historic Preservation, </a:t>
            </a:r>
            <a:r>
              <a:rPr lang="en-US">
                <a:latin typeface="Times New Roman"/>
                <a:cs typeface="Times New Roman"/>
              </a:rPr>
              <a:t>Cultural Services,</a:t>
            </a:r>
            <a:r>
              <a:rPr lang="en-US" dirty="0">
                <a:latin typeface="Times New Roman"/>
                <a:cs typeface="Times New Roman"/>
              </a:rPr>
              <a:t> Safety, Facilities </a:t>
            </a:r>
            <a:r>
              <a:rPr lang="en-US">
                <a:latin typeface="Times New Roman"/>
                <a:cs typeface="Times New Roman"/>
              </a:rPr>
              <a:t>Maintenance, Wheelock Reformation Committee</a:t>
            </a:r>
          </a:p>
          <a:p>
            <a:r>
              <a:rPr lang="en-US">
                <a:latin typeface="Times New Roman"/>
                <a:cs typeface="Times New Roman"/>
              </a:rPr>
              <a:t>Justification: Buildings constructed prior to 1978</a:t>
            </a:r>
          </a:p>
          <a:p>
            <a:r>
              <a:rPr lang="en-US">
                <a:latin typeface="Times New Roman"/>
                <a:cs typeface="Times New Roman"/>
              </a:rPr>
              <a:t>Culturally significant site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Content Placeholder 5" descr="A building with a red roof and a lawn&#10;&#10;AI-generated content may be incorrect.">
            <a:extLst>
              <a:ext uri="{FF2B5EF4-FFF2-40B4-BE49-F238E27FC236}">
                <a16:creationId xmlns:a16="http://schemas.microsoft.com/office/drawing/2014/main" id="{26AED5C1-CBD1-5072-63CC-157F9A10E0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0139" y="1292225"/>
            <a:ext cx="5228921" cy="48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0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BBCE1-9AFA-095D-3680-7D43E72E3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13FF711-0024-DA73-894D-DA2146E31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C8D17-75A9-0B69-E1A3-359AF2B4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Examples: Old Talihina Indian Hospital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56029C-D3F3-7FD2-B6CB-FF555BC27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725" y="1263650"/>
            <a:ext cx="5934075" cy="49133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Collaborations: Historic </a:t>
            </a:r>
            <a:r>
              <a:rPr lang="en-US">
                <a:latin typeface="Times New Roman"/>
                <a:cs typeface="Times New Roman"/>
              </a:rPr>
              <a:t>Preservation, Land and Title, Facilities Maintenance</a:t>
            </a:r>
          </a:p>
          <a:p>
            <a:r>
              <a:rPr lang="en-US" dirty="0">
                <a:latin typeface="Times New Roman"/>
                <a:cs typeface="Times New Roman"/>
              </a:rPr>
              <a:t>Justification: Constructed prior to 1978, previous reports of ACM and LBP</a:t>
            </a:r>
          </a:p>
        </p:txBody>
      </p:sp>
      <p:pic>
        <p:nvPicPr>
          <p:cNvPr id="6" name="Content Placeholder 5" descr="A building with a fence and grass&#10;&#10;AI-generated content may be incorrect.">
            <a:extLst>
              <a:ext uri="{FF2B5EF4-FFF2-40B4-BE49-F238E27FC236}">
                <a16:creationId xmlns:a16="http://schemas.microsoft.com/office/drawing/2014/main" id="{730FE6AB-3B46-53BC-FA97-E9086AA478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1952" y="1825625"/>
            <a:ext cx="4697396" cy="4351338"/>
          </a:xfrm>
          <a:prstGeom prst="rect">
            <a:avLst/>
          </a:prstGeom>
        </p:spPr>
      </p:pic>
      <p:pic>
        <p:nvPicPr>
          <p:cNvPr id="7" name="Picture 6" descr="A blueprint of a building&#10;&#10;AI-generated content may be incorrect.">
            <a:extLst>
              <a:ext uri="{FF2B5EF4-FFF2-40B4-BE49-F238E27FC236}">
                <a16:creationId xmlns:a16="http://schemas.microsoft.com/office/drawing/2014/main" id="{3BF5977F-A8E3-3ABB-4B6C-377072E07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776" y="3035300"/>
            <a:ext cx="5034947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44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96DC1E8CC35438D03E26F86101FD9" ma:contentTypeVersion="19" ma:contentTypeDescription="Create a new document." ma:contentTypeScope="" ma:versionID="aba094f00d8a4afcc31433ce96d2fc17">
  <xsd:schema xmlns:xsd="http://www.w3.org/2001/XMLSchema" xmlns:xs="http://www.w3.org/2001/XMLSchema" xmlns:p="http://schemas.microsoft.com/office/2006/metadata/properties" xmlns:ns2="70cb6a4b-2f16-47dd-bbdf-5c5c82bcacc6" xmlns:ns3="3a257536-574a-4220-8e97-c5e1f8360ebd" targetNamespace="http://schemas.microsoft.com/office/2006/metadata/properties" ma:root="true" ma:fieldsID="3a838055d6fc98f733536f191ea6edd8" ns2:_="" ns3:_="">
    <xsd:import namespace="70cb6a4b-2f16-47dd-bbdf-5c5c82bcacc6"/>
    <xsd:import namespace="3a257536-574a-4220-8e97-c5e1f8360e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b6a4b-2f16-47dd-bbdf-5c5c82bcac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8ed7cba-b263-44e1-aaea-116db9091a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57536-574a-4220-8e97-c5e1f8360eb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f701c7-acfa-4d75-a67f-ba1f21f5bcfa}" ma:internalName="TaxCatchAll" ma:showField="CatchAllData" ma:web="3a257536-574a-4220-8e97-c5e1f8360e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cb6a4b-2f16-47dd-bbdf-5c5c82bcacc6">
      <Terms xmlns="http://schemas.microsoft.com/office/infopath/2007/PartnerControls"/>
    </lcf76f155ced4ddcb4097134ff3c332f>
    <TaxCatchAll xmlns="3a257536-574a-4220-8e97-c5e1f8360ebd" xsi:nil="true"/>
  </documentManagement>
</p:properties>
</file>

<file path=customXml/itemProps1.xml><?xml version="1.0" encoding="utf-8"?>
<ds:datastoreItem xmlns:ds="http://schemas.openxmlformats.org/officeDocument/2006/customXml" ds:itemID="{FD1E9978-3221-463E-9DE0-AFE8B8777764}"/>
</file>

<file path=customXml/itemProps2.xml><?xml version="1.0" encoding="utf-8"?>
<ds:datastoreItem xmlns:ds="http://schemas.openxmlformats.org/officeDocument/2006/customXml" ds:itemID="{436C0E0A-F751-4D41-9403-5B07AFA03C0A}"/>
</file>

<file path=customXml/itemProps3.xml><?xml version="1.0" encoding="utf-8"?>
<ds:datastoreItem xmlns:ds="http://schemas.openxmlformats.org/officeDocument/2006/customXml" ds:itemID="{A197DCD9-08EE-49AD-B205-F9A63A1661A9}"/>
</file>

<file path=docMetadata/LabelInfo.xml><?xml version="1.0" encoding="utf-8"?>
<clbl:labelList xmlns:clbl="http://schemas.microsoft.com/office/2020/mipLabelMetadata">
  <clbl:label id="{d1a9a4d6-00e6-49c5-9f41-e04627c5b36b}" enabled="1" method="Standard" siteId="{47179c27-f1cb-43d2-b074-77f138da714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Collaborating with Other Departments &amp; Programs for Greater Success </vt:lpstr>
      <vt:lpstr>Important Questions...</vt:lpstr>
      <vt:lpstr>Departments @ CNO that we partner with...</vt:lpstr>
      <vt:lpstr>Examples: Old Headquarters</vt:lpstr>
      <vt:lpstr>Examples: Homer's Chapel</vt:lpstr>
      <vt:lpstr>Examples: Tom Marshall</vt:lpstr>
      <vt:lpstr>Examples: Talawanda</vt:lpstr>
      <vt:lpstr>Examples: Wheelock</vt:lpstr>
      <vt:lpstr>Examples: Old Talihina Indian Hospital</vt:lpstr>
      <vt:lpstr>Examples: Border Property</vt:lpstr>
      <vt:lpstr>Common Threads</vt:lpstr>
      <vt:lpstr>What if my Tribe is small? </vt:lpstr>
      <vt:lpstr>Questions? </vt:lpstr>
      <vt:lpstr>Hvchim Yakokali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390</cp:revision>
  <dcterms:created xsi:type="dcterms:W3CDTF">2026-05-02T23:41:25Z</dcterms:created>
  <dcterms:modified xsi:type="dcterms:W3CDTF">2026-05-03T01:24:19Z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0x010100C4196DC1E8CC35438D03E26F86101FD9</vt:lpwstr>
  </property>
  <property fmtid="{D5CDD505-2E9C-101B-9397-08002B2CF9AE}" pid="3" name="Order">
    <vt:lpwstr>230200.000000000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